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735763" cy="9866313"/>
  <p:defaultTextStyle>
    <a:defPPr>
      <a:defRPr lang="ja-JP"/>
    </a:defPPr>
    <a:lvl1pPr algn="l" rtl="0" fontAlgn="base">
      <a:spcBef>
        <a:spcPct val="0"/>
      </a:spcBef>
      <a:spcAft>
        <a:spcPct val="0"/>
      </a:spcAft>
      <a:defRPr kumimoji="1" sz="10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10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10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10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10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66CCFF"/>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76" autoAdjust="0"/>
    <p:restoredTop sz="90929"/>
  </p:normalViewPr>
  <p:slideViewPr>
    <p:cSldViewPr snapToGrid="0">
      <p:cViewPr varScale="1">
        <p:scale>
          <a:sx n="58" d="100"/>
          <a:sy n="58" d="100"/>
        </p:scale>
        <p:origin x="2818" y="8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03" tIns="45701" rIns="91403" bIns="45701" numCol="1" anchor="t"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a:p>
        </p:txBody>
      </p:sp>
      <p:sp>
        <p:nvSpPr>
          <p:cNvPr id="4099" name="Rectangle 3"/>
          <p:cNvSpPr>
            <a:spLocks noGrp="1" noChangeArrowheads="1"/>
          </p:cNvSpPr>
          <p:nvPr>
            <p:ph type="dt" sz="quarter" idx="1"/>
          </p:nvPr>
        </p:nvSpPr>
        <p:spPr bwMode="auto">
          <a:xfrm>
            <a:off x="3810000" y="0"/>
            <a:ext cx="2895600" cy="457200"/>
          </a:xfrm>
          <a:prstGeom prst="rect">
            <a:avLst/>
          </a:prstGeom>
          <a:noFill/>
          <a:ln w="9525">
            <a:noFill/>
            <a:miter lim="800000"/>
            <a:headEnd/>
            <a:tailEnd/>
          </a:ln>
          <a:effectLst/>
        </p:spPr>
        <p:txBody>
          <a:bodyPr vert="horz" wrap="square" lIns="91403" tIns="45701" rIns="91403" bIns="45701" numCol="1" anchor="t" anchorCtr="0" compatLnSpc="1">
            <a:prstTxWarp prst="textNoShape">
              <a:avLst/>
            </a:prstTxWarp>
          </a:bodyPr>
          <a:lstStyle>
            <a:lvl1pPr algn="r">
              <a:defRPr sz="1200">
                <a:latin typeface="Times New Roman" pitchFamily="18" charset="0"/>
                <a:ea typeface="ＭＳ Ｐゴシック" pitchFamily="50" charset="-128"/>
              </a:defRPr>
            </a:lvl1pPr>
          </a:lstStyle>
          <a:p>
            <a:pPr>
              <a:defRPr/>
            </a:pPr>
            <a:endParaRPr lang="en-US" altLang="ja-JP"/>
          </a:p>
        </p:txBody>
      </p:sp>
      <p:sp>
        <p:nvSpPr>
          <p:cNvPr id="4100" name="Rectangle 4"/>
          <p:cNvSpPr>
            <a:spLocks noGrp="1" noChangeArrowheads="1"/>
          </p:cNvSpPr>
          <p:nvPr>
            <p:ph type="ftr" sz="quarter" idx="2"/>
          </p:nvPr>
        </p:nvSpPr>
        <p:spPr bwMode="auto">
          <a:xfrm>
            <a:off x="0" y="9372600"/>
            <a:ext cx="2895600" cy="457200"/>
          </a:xfrm>
          <a:prstGeom prst="rect">
            <a:avLst/>
          </a:prstGeom>
          <a:noFill/>
          <a:ln w="9525">
            <a:noFill/>
            <a:miter lim="800000"/>
            <a:headEnd/>
            <a:tailEnd/>
          </a:ln>
          <a:effectLst/>
        </p:spPr>
        <p:txBody>
          <a:bodyPr vert="horz" wrap="square" lIns="91403" tIns="45701" rIns="91403" bIns="45701" numCol="1" anchor="b"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a:p>
        </p:txBody>
      </p:sp>
      <p:sp>
        <p:nvSpPr>
          <p:cNvPr id="4101" name="Rectangle 5"/>
          <p:cNvSpPr>
            <a:spLocks noGrp="1" noChangeArrowheads="1"/>
          </p:cNvSpPr>
          <p:nvPr>
            <p:ph type="sldNum" sz="quarter" idx="3"/>
          </p:nvPr>
        </p:nvSpPr>
        <p:spPr bwMode="auto">
          <a:xfrm>
            <a:off x="3810000" y="9372600"/>
            <a:ext cx="2895600" cy="457200"/>
          </a:xfrm>
          <a:prstGeom prst="rect">
            <a:avLst/>
          </a:prstGeom>
          <a:noFill/>
          <a:ln w="9525">
            <a:noFill/>
            <a:miter lim="800000"/>
            <a:headEnd/>
            <a:tailEnd/>
          </a:ln>
          <a:effectLst/>
        </p:spPr>
        <p:txBody>
          <a:bodyPr vert="horz" wrap="square" lIns="91403" tIns="45701" rIns="91403" bIns="45701" numCol="1" anchor="b" anchorCtr="0" compatLnSpc="1">
            <a:prstTxWarp prst="textNoShape">
              <a:avLst/>
            </a:prstTxWarp>
          </a:bodyPr>
          <a:lstStyle>
            <a:lvl1pPr algn="r">
              <a:defRPr sz="1200">
                <a:latin typeface="Times New Roman" pitchFamily="18" charset="0"/>
                <a:ea typeface="ＭＳ Ｐゴシック" pitchFamily="50" charset="-128"/>
              </a:defRPr>
            </a:lvl1pPr>
          </a:lstStyle>
          <a:p>
            <a:pPr>
              <a:defRPr/>
            </a:pPr>
            <a:fld id="{15A3B9F8-47C4-4354-81A2-9088F2008DF0}" type="slidenum">
              <a:rPr lang="en-US" altLang="ja-JP"/>
              <a:pPr>
                <a:defRPr/>
              </a:pPr>
              <a:t>‹#›</a:t>
            </a:fld>
            <a:endParaRPr lang="en-US" altLang="ja-JP"/>
          </a:p>
        </p:txBody>
      </p:sp>
    </p:spTree>
    <p:extLst>
      <p:ext uri="{BB962C8B-B14F-4D97-AF65-F5344CB8AC3E}">
        <p14:creationId xmlns:p14="http://schemas.microsoft.com/office/powerpoint/2010/main" val="3976233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03" tIns="45701" rIns="91403" bIns="45701" rtlCol="0"/>
          <a:lstStyle>
            <a:lvl1pPr algn="l">
              <a:defRPr sz="1200">
                <a:latin typeface="Times New Roman"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03" tIns="45701" rIns="91403" bIns="45701" rtlCol="0"/>
          <a:lstStyle>
            <a:lvl1pPr algn="r">
              <a:defRPr sz="1200">
                <a:latin typeface="Times New Roman" charset="0"/>
                <a:ea typeface="ＭＳ Ｐゴシック" pitchFamily="50" charset="-128"/>
              </a:defRPr>
            </a:lvl1pPr>
          </a:lstStyle>
          <a:p>
            <a:pPr>
              <a:defRPr/>
            </a:pPr>
            <a:fld id="{7247B694-A101-4F41-AEF1-61477D4B525B}" type="datetimeFigureOut">
              <a:rPr lang="ja-JP" altLang="en-US"/>
              <a:pPr>
                <a:defRPr/>
              </a:pPr>
              <a:t>2021/3/2</a:t>
            </a:fld>
            <a:endParaRPr lang="ja-JP" altLang="en-US"/>
          </a:p>
        </p:txBody>
      </p:sp>
      <p:sp>
        <p:nvSpPr>
          <p:cNvPr id="4" name="スライド イメージ プレースホルダ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03" tIns="45701" rIns="91403" bIns="45701"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03" tIns="45701" rIns="91403" bIns="45701"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03" tIns="45701" rIns="91403" bIns="45701" rtlCol="0" anchor="b"/>
          <a:lstStyle>
            <a:lvl1pPr algn="l">
              <a:defRPr sz="1200">
                <a:latin typeface="Times New Roman"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03" tIns="45701" rIns="91403" bIns="45701" rtlCol="0" anchor="b"/>
          <a:lstStyle>
            <a:lvl1pPr algn="r">
              <a:defRPr sz="1200">
                <a:latin typeface="Times New Roman" charset="0"/>
                <a:ea typeface="ＭＳ Ｐゴシック" pitchFamily="50" charset="-128"/>
              </a:defRPr>
            </a:lvl1pPr>
          </a:lstStyle>
          <a:p>
            <a:pPr>
              <a:defRPr/>
            </a:pPr>
            <a:fld id="{1C2D0511-47E6-42FF-AD72-2E0B4A1F6770}" type="slidenum">
              <a:rPr lang="ja-JP" altLang="en-US"/>
              <a:pPr>
                <a:defRPr/>
              </a:pPr>
              <a:t>‹#›</a:t>
            </a:fld>
            <a:endParaRPr lang="ja-JP" altLang="en-US"/>
          </a:p>
        </p:txBody>
      </p:sp>
    </p:spTree>
    <p:extLst>
      <p:ext uri="{BB962C8B-B14F-4D97-AF65-F5344CB8AC3E}">
        <p14:creationId xmlns:p14="http://schemas.microsoft.com/office/powerpoint/2010/main" val="2544333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2484D8B6-CC97-4704-9A5C-3D519A2230A4}" type="slidenum">
              <a:rPr lang="ja-JP" altLang="en-US" smtClean="0">
                <a:latin typeface="Times New Roman" pitchFamily="18" charset="0"/>
              </a:rPr>
              <a:pPr eaLnBrk="1" hangingPunct="1">
                <a:spcBef>
                  <a:spcPct val="0"/>
                </a:spcBef>
              </a:pPr>
              <a:t>1</a:t>
            </a:fld>
            <a:endParaRPr lang="ja-JP" alt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82A10C6-CF51-4143-A72C-8CE9A5EEB8D1}" type="slidenum">
              <a:rPr lang="en-US" altLang="ja-JP"/>
              <a:pPr>
                <a:defRPr/>
              </a:pPr>
              <a:t>‹#›</a:t>
            </a:fld>
            <a:endParaRPr lang="en-US" altLang="ja-JP"/>
          </a:p>
        </p:txBody>
      </p:sp>
    </p:spTree>
    <p:extLst>
      <p:ext uri="{BB962C8B-B14F-4D97-AF65-F5344CB8AC3E}">
        <p14:creationId xmlns:p14="http://schemas.microsoft.com/office/powerpoint/2010/main" val="2902950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201D9D3-763E-42D6-B6CE-C6A4454D5840}" type="slidenum">
              <a:rPr lang="en-US" altLang="ja-JP"/>
              <a:pPr>
                <a:defRPr/>
              </a:pPr>
              <a:t>‹#›</a:t>
            </a:fld>
            <a:endParaRPr lang="en-US" altLang="ja-JP"/>
          </a:p>
        </p:txBody>
      </p:sp>
    </p:spTree>
    <p:extLst>
      <p:ext uri="{BB962C8B-B14F-4D97-AF65-F5344CB8AC3E}">
        <p14:creationId xmlns:p14="http://schemas.microsoft.com/office/powerpoint/2010/main" val="317463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79475"/>
            <a:ext cx="1457325" cy="79248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4350" y="879475"/>
            <a:ext cx="4219575" cy="79248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E8515B2-8280-479B-8634-FFB833057AC0}" type="slidenum">
              <a:rPr lang="en-US" altLang="ja-JP"/>
              <a:pPr>
                <a:defRPr/>
              </a:pPr>
              <a:t>‹#›</a:t>
            </a:fld>
            <a:endParaRPr lang="en-US" altLang="ja-JP"/>
          </a:p>
        </p:txBody>
      </p:sp>
    </p:spTree>
    <p:extLst>
      <p:ext uri="{BB962C8B-B14F-4D97-AF65-F5344CB8AC3E}">
        <p14:creationId xmlns:p14="http://schemas.microsoft.com/office/powerpoint/2010/main" val="2738287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CAEF0E-9291-4FE5-B855-81626EC28FB5}" type="slidenum">
              <a:rPr lang="en-US" altLang="ja-JP"/>
              <a:pPr>
                <a:defRPr/>
              </a:pPr>
              <a:t>‹#›</a:t>
            </a:fld>
            <a:endParaRPr lang="en-US" altLang="ja-JP"/>
          </a:p>
        </p:txBody>
      </p:sp>
    </p:spTree>
    <p:extLst>
      <p:ext uri="{BB962C8B-B14F-4D97-AF65-F5344CB8AC3E}">
        <p14:creationId xmlns:p14="http://schemas.microsoft.com/office/powerpoint/2010/main" val="316850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FA9483E-CF63-4FD8-9AF3-CDD321394112}" type="slidenum">
              <a:rPr lang="en-US" altLang="ja-JP"/>
              <a:pPr>
                <a:defRPr/>
              </a:pPr>
              <a:t>‹#›</a:t>
            </a:fld>
            <a:endParaRPr lang="en-US" altLang="ja-JP"/>
          </a:p>
        </p:txBody>
      </p:sp>
    </p:spTree>
    <p:extLst>
      <p:ext uri="{BB962C8B-B14F-4D97-AF65-F5344CB8AC3E}">
        <p14:creationId xmlns:p14="http://schemas.microsoft.com/office/powerpoint/2010/main" val="40271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4350" y="2860675"/>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860675"/>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F2A2049-C475-40EE-8090-69E30E0728C2}" type="slidenum">
              <a:rPr lang="en-US" altLang="ja-JP"/>
              <a:pPr>
                <a:defRPr/>
              </a:pPr>
              <a:t>‹#›</a:t>
            </a:fld>
            <a:endParaRPr lang="en-US" altLang="ja-JP"/>
          </a:p>
        </p:txBody>
      </p:sp>
    </p:spTree>
    <p:extLst>
      <p:ext uri="{BB962C8B-B14F-4D97-AF65-F5344CB8AC3E}">
        <p14:creationId xmlns:p14="http://schemas.microsoft.com/office/powerpoint/2010/main" val="2172982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4C40654-4D70-4C2A-BBB8-7037F6F83B8B}" type="slidenum">
              <a:rPr lang="en-US" altLang="ja-JP"/>
              <a:pPr>
                <a:defRPr/>
              </a:pPr>
              <a:t>‹#›</a:t>
            </a:fld>
            <a:endParaRPr lang="en-US" altLang="ja-JP"/>
          </a:p>
        </p:txBody>
      </p:sp>
    </p:spTree>
    <p:extLst>
      <p:ext uri="{BB962C8B-B14F-4D97-AF65-F5344CB8AC3E}">
        <p14:creationId xmlns:p14="http://schemas.microsoft.com/office/powerpoint/2010/main" val="386884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56116DC-424B-4F8B-9758-1E53D3F0D67C}" type="slidenum">
              <a:rPr lang="en-US" altLang="ja-JP"/>
              <a:pPr>
                <a:defRPr/>
              </a:pPr>
              <a:t>‹#›</a:t>
            </a:fld>
            <a:endParaRPr lang="en-US" altLang="ja-JP"/>
          </a:p>
        </p:txBody>
      </p:sp>
    </p:spTree>
    <p:extLst>
      <p:ext uri="{BB962C8B-B14F-4D97-AF65-F5344CB8AC3E}">
        <p14:creationId xmlns:p14="http://schemas.microsoft.com/office/powerpoint/2010/main" val="2734353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A7A4E9CA-9DD8-40D0-A810-E14D21BE68C2}" type="slidenum">
              <a:rPr lang="en-US" altLang="ja-JP"/>
              <a:pPr>
                <a:defRPr/>
              </a:pPr>
              <a:t>‹#›</a:t>
            </a:fld>
            <a:endParaRPr lang="en-US" altLang="ja-JP"/>
          </a:p>
        </p:txBody>
      </p:sp>
    </p:spTree>
    <p:extLst>
      <p:ext uri="{BB962C8B-B14F-4D97-AF65-F5344CB8AC3E}">
        <p14:creationId xmlns:p14="http://schemas.microsoft.com/office/powerpoint/2010/main" val="353576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A68818-7373-4BBC-9D74-BF1BE47A6981}" type="slidenum">
              <a:rPr lang="en-US" altLang="ja-JP"/>
              <a:pPr>
                <a:defRPr/>
              </a:pPr>
              <a:t>‹#›</a:t>
            </a:fld>
            <a:endParaRPr lang="en-US" altLang="ja-JP"/>
          </a:p>
        </p:txBody>
      </p:sp>
    </p:spTree>
    <p:extLst>
      <p:ext uri="{BB962C8B-B14F-4D97-AF65-F5344CB8AC3E}">
        <p14:creationId xmlns:p14="http://schemas.microsoft.com/office/powerpoint/2010/main" val="105855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812DF64-FA88-4018-85D9-2EA00AE2740D}" type="slidenum">
              <a:rPr lang="en-US" altLang="ja-JP"/>
              <a:pPr>
                <a:defRPr/>
              </a:pPr>
              <a:t>‹#›</a:t>
            </a:fld>
            <a:endParaRPr lang="en-US" altLang="ja-JP"/>
          </a:p>
        </p:txBody>
      </p:sp>
    </p:spTree>
    <p:extLst>
      <p:ext uri="{BB962C8B-B14F-4D97-AF65-F5344CB8AC3E}">
        <p14:creationId xmlns:p14="http://schemas.microsoft.com/office/powerpoint/2010/main" val="317583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79475"/>
            <a:ext cx="58293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0675"/>
            <a:ext cx="58293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9026525"/>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6525"/>
            <a:ext cx="217170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6525"/>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ea typeface="ＭＳ Ｐゴシック" pitchFamily="50" charset="-128"/>
              </a:defRPr>
            </a:lvl1pPr>
          </a:lstStyle>
          <a:p>
            <a:pPr>
              <a:defRPr/>
            </a:pPr>
            <a:fld id="{B4A3D349-2A25-4A2E-9BCE-D026A115ED5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cr.co.jp/site/persona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3"/>
          <p:cNvSpPr txBox="1">
            <a:spLocks noChangeArrowheads="1"/>
          </p:cNvSpPr>
          <p:nvPr/>
        </p:nvSpPr>
        <p:spPr bwMode="auto">
          <a:xfrm>
            <a:off x="136525" y="1670050"/>
            <a:ext cx="49704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900" dirty="0">
                <a:solidFill>
                  <a:schemeClr val="tx2"/>
                </a:solidFill>
                <a:latin typeface="メイリオ" panose="020B0604030504040204" pitchFamily="50" charset="-128"/>
                <a:ea typeface="メイリオ" panose="020B0604030504040204" pitchFamily="50" charset="-128"/>
              </a:rPr>
              <a:t>■本注文書に必要事項をご記入の上、電子メールに添付してお送りください。</a:t>
            </a:r>
            <a:endParaRPr lang="en-US" altLang="ja-JP" sz="900" dirty="0">
              <a:solidFill>
                <a:schemeClr val="tx2"/>
              </a:solidFill>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900" dirty="0">
                <a:solidFill>
                  <a:schemeClr val="tx2"/>
                </a:solidFill>
                <a:latin typeface="メイリオ" panose="020B0604030504040204" pitchFamily="50" charset="-128"/>
                <a:ea typeface="メイリオ" panose="020B0604030504040204" pitchFamily="50" charset="-128"/>
              </a:rPr>
              <a:t>注文書送付先：</a:t>
            </a:r>
            <a:r>
              <a:rPr lang="en-US" altLang="ja-JP" sz="900" dirty="0">
                <a:solidFill>
                  <a:schemeClr val="tx2"/>
                </a:solidFill>
                <a:latin typeface="メイリオ" panose="020B0604030504040204" pitchFamily="50" charset="-128"/>
                <a:ea typeface="メイリオ" panose="020B0604030504040204" pitchFamily="50" charset="-128"/>
              </a:rPr>
              <a:t>se_research@icr.co.jp</a:t>
            </a:r>
            <a:endParaRPr lang="ja-JP" altLang="en-US" sz="900" dirty="0">
              <a:solidFill>
                <a:schemeClr val="tx2"/>
              </a:solidFill>
              <a:latin typeface="メイリオ" panose="020B0604030504040204" pitchFamily="50" charset="-128"/>
              <a:ea typeface="メイリオ" panose="020B0604030504040204" pitchFamily="50" charset="-128"/>
            </a:endParaRPr>
          </a:p>
        </p:txBody>
      </p:sp>
      <p:sp>
        <p:nvSpPr>
          <p:cNvPr id="2051" name="Text Box 101"/>
          <p:cNvSpPr txBox="1">
            <a:spLocks noChangeArrowheads="1"/>
          </p:cNvSpPr>
          <p:nvPr/>
        </p:nvSpPr>
        <p:spPr bwMode="auto">
          <a:xfrm>
            <a:off x="200025" y="9194800"/>
            <a:ext cx="6540500" cy="56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lnSpc>
                <a:spcPct val="110000"/>
              </a:lnSpc>
              <a:spcBef>
                <a:spcPct val="0"/>
              </a:spcBef>
              <a:buFontTx/>
              <a:buNone/>
            </a:pPr>
            <a:r>
              <a:rPr lang="ja-JP" altLang="en-US" sz="700" u="sng" dirty="0">
                <a:latin typeface="メイリオ" panose="020B0604030504040204" pitchFamily="50" charset="-128"/>
                <a:ea typeface="メイリオ" panose="020B0604030504040204" pitchFamily="50" charset="-128"/>
              </a:rPr>
              <a:t>＜個人情報に関する取扱いについて＞</a:t>
            </a:r>
          </a:p>
          <a:p>
            <a:pPr eaLnBrk="1" hangingPunct="1">
              <a:lnSpc>
                <a:spcPct val="110000"/>
              </a:lnSpc>
              <a:spcBef>
                <a:spcPct val="0"/>
              </a:spcBef>
              <a:buFontTx/>
              <a:buNone/>
            </a:pPr>
            <a:r>
              <a:rPr lang="ja-JP" altLang="en-US" sz="700" dirty="0">
                <a:latin typeface="メイリオ" panose="020B0604030504040204" pitchFamily="50" charset="-128"/>
                <a:ea typeface="メイリオ" panose="020B0604030504040204" pitchFamily="50" charset="-128"/>
              </a:rPr>
              <a:t>　ご記入いただきました個人情報は弊社出版物のご案内以外の目的で使用することは一切ございません。また第三者への提供は致しません。</a:t>
            </a:r>
          </a:p>
          <a:p>
            <a:pPr eaLnBrk="1" hangingPunct="1">
              <a:lnSpc>
                <a:spcPct val="110000"/>
              </a:lnSpc>
              <a:spcBef>
                <a:spcPct val="0"/>
              </a:spcBef>
              <a:buFontTx/>
              <a:buNone/>
            </a:pPr>
            <a:r>
              <a:rPr lang="ja-JP" altLang="en-US" sz="700" dirty="0">
                <a:latin typeface="メイリオ" panose="020B0604030504040204" pitchFamily="50" charset="-128"/>
                <a:ea typeface="メイリオ" panose="020B0604030504040204" pitchFamily="50" charset="-128"/>
              </a:rPr>
              <a:t>ご同意の上、ご記入をお願いいたします。なお、弊社の個人情報の取扱い、お問い合わせ窓口に関して</a:t>
            </a:r>
            <a:r>
              <a:rPr lang="ja-JP" altLang="en-US" sz="700">
                <a:latin typeface="メイリオ" panose="020B0604030504040204" pitchFamily="50" charset="-128"/>
                <a:ea typeface="メイリオ" panose="020B0604030504040204" pitchFamily="50" charset="-128"/>
              </a:rPr>
              <a:t>は </a:t>
            </a:r>
            <a:r>
              <a:rPr lang="es-MX" altLang="ja-JP" sz="700" dirty="0">
                <a:solidFill>
                  <a:schemeClr val="accent2"/>
                </a:solidFill>
                <a:latin typeface="メイリオ" panose="020B0604030504040204" pitchFamily="50" charset="-128"/>
                <a:ea typeface="メイリオ" panose="020B0604030504040204" pitchFamily="50" charset="-128"/>
                <a:hlinkClick r:id="rId3"/>
              </a:rPr>
              <a:t>https://www.icr.co.jp/site/personal/</a:t>
            </a:r>
            <a:r>
              <a:rPr lang="es-MX" altLang="ja-JP" sz="700" dirty="0">
                <a:solidFill>
                  <a:schemeClr val="accent2"/>
                </a:solidFill>
                <a:latin typeface="メイリオ" panose="020B0604030504040204" pitchFamily="50" charset="-128"/>
                <a:ea typeface="メイリオ" panose="020B0604030504040204" pitchFamily="50" charset="-128"/>
              </a:rPr>
              <a:t> </a:t>
            </a:r>
            <a:r>
              <a:rPr lang="ja-JP" altLang="en-US" sz="700">
                <a:latin typeface="メイリオ" panose="020B0604030504040204" pitchFamily="50" charset="-128"/>
                <a:ea typeface="メイリオ" panose="020B0604030504040204" pitchFamily="50" charset="-128"/>
              </a:rPr>
              <a:t>に</a:t>
            </a:r>
            <a:r>
              <a:rPr lang="ja-JP" altLang="en-US" sz="700" dirty="0">
                <a:latin typeface="メイリオ" panose="020B0604030504040204" pitchFamily="50" charset="-128"/>
                <a:ea typeface="メイリオ" panose="020B0604030504040204" pitchFamily="50" charset="-128"/>
              </a:rPr>
              <a:t>掲載しております。</a:t>
            </a:r>
          </a:p>
        </p:txBody>
      </p:sp>
      <p:sp>
        <p:nvSpPr>
          <p:cNvPr id="2052" name="Text Box 127"/>
          <p:cNvSpPr txBox="1">
            <a:spLocks noChangeArrowheads="1"/>
          </p:cNvSpPr>
          <p:nvPr/>
        </p:nvSpPr>
        <p:spPr bwMode="auto">
          <a:xfrm>
            <a:off x="5157787" y="1994425"/>
            <a:ext cx="15827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ja-JP" altLang="en-US" sz="900" dirty="0">
                <a:solidFill>
                  <a:schemeClr val="tx2"/>
                </a:solidFill>
                <a:latin typeface="メイリオ" panose="020B0604030504040204" pitchFamily="50" charset="-128"/>
                <a:ea typeface="メイリオ" panose="020B0604030504040204" pitchFamily="50" charset="-128"/>
              </a:rPr>
              <a:t>お申し込み日</a:t>
            </a:r>
            <a:endParaRPr lang="en-US" altLang="ja-JP" sz="900" dirty="0">
              <a:solidFill>
                <a:schemeClr val="tx2"/>
              </a:solidFill>
              <a:latin typeface="メイリオ" panose="020B0604030504040204" pitchFamily="50" charset="-128"/>
              <a:ea typeface="メイリオ" panose="020B0604030504040204" pitchFamily="50" charset="-128"/>
            </a:endParaRPr>
          </a:p>
          <a:p>
            <a:pPr algn="ctr" eaLnBrk="1" hangingPunct="1">
              <a:spcBef>
                <a:spcPct val="0"/>
              </a:spcBef>
              <a:buFontTx/>
              <a:buNone/>
            </a:pPr>
            <a:r>
              <a:rPr lang="en-US" altLang="ja-JP" sz="900" dirty="0">
                <a:solidFill>
                  <a:schemeClr val="tx2"/>
                </a:solidFill>
                <a:latin typeface="メイリオ" panose="020B0604030504040204" pitchFamily="50" charset="-128"/>
                <a:ea typeface="メイリオ" panose="020B0604030504040204" pitchFamily="50" charset="-128"/>
              </a:rPr>
              <a:t>2021</a:t>
            </a:r>
            <a:r>
              <a:rPr lang="ja-JP" altLang="en-US" sz="900" dirty="0">
                <a:solidFill>
                  <a:schemeClr val="tx2"/>
                </a:solidFill>
                <a:latin typeface="メイリオ" panose="020B0604030504040204" pitchFamily="50" charset="-128"/>
                <a:ea typeface="メイリオ" panose="020B0604030504040204" pitchFamily="50" charset="-128"/>
              </a:rPr>
              <a:t>年　　月　　　日</a:t>
            </a:r>
          </a:p>
        </p:txBody>
      </p:sp>
      <p:pic>
        <p:nvPicPr>
          <p:cNvPr id="205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6663" y="9588500"/>
            <a:ext cx="179228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正方形/長方形 44"/>
          <p:cNvSpPr>
            <a:spLocks noChangeArrowheads="1"/>
          </p:cNvSpPr>
          <p:nvPr/>
        </p:nvSpPr>
        <p:spPr bwMode="auto">
          <a:xfrm>
            <a:off x="3594100" y="458788"/>
            <a:ext cx="18716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 03-3663-7500</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16" name="正方形/長方形 15"/>
          <p:cNvSpPr/>
          <p:nvPr/>
        </p:nvSpPr>
        <p:spPr>
          <a:xfrm>
            <a:off x="212725" y="890588"/>
            <a:ext cx="776288" cy="7508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メイリオ" panose="020B0604030504040204" pitchFamily="50" charset="-128"/>
                <a:ea typeface="メイリオ" panose="020B0604030504040204" pitchFamily="50" charset="-128"/>
              </a:rPr>
              <a:t>ご注文</a:t>
            </a:r>
            <a:endParaRPr lang="en-US" altLang="ja-JP" sz="1200" dirty="0">
              <a:latin typeface="メイリオ" panose="020B0604030504040204" pitchFamily="50" charset="-128"/>
              <a:ea typeface="メイリオ" panose="020B0604030504040204" pitchFamily="50" charset="-128"/>
            </a:endParaRPr>
          </a:p>
          <a:p>
            <a:pPr algn="ctr">
              <a:defRPr/>
            </a:pPr>
            <a:r>
              <a:rPr lang="ja-JP" altLang="en-US" sz="1200" dirty="0">
                <a:latin typeface="メイリオ" panose="020B0604030504040204" pitchFamily="50" charset="-128"/>
                <a:ea typeface="メイリオ" panose="020B0604030504040204" pitchFamily="50" charset="-128"/>
              </a:rPr>
              <a:t>の流れ</a:t>
            </a:r>
          </a:p>
        </p:txBody>
      </p:sp>
      <p:sp>
        <p:nvSpPr>
          <p:cNvPr id="17" name="ホームベース 16"/>
          <p:cNvSpPr/>
          <p:nvPr/>
        </p:nvSpPr>
        <p:spPr>
          <a:xfrm>
            <a:off x="1079500" y="896938"/>
            <a:ext cx="1385888" cy="722312"/>
          </a:xfrm>
          <a:prstGeom prst="homePlate">
            <a:avLst>
              <a:gd name="adj" fmla="val 23645"/>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100" dirty="0">
                <a:solidFill>
                  <a:schemeClr val="tx1"/>
                </a:solidFill>
                <a:latin typeface="メイリオ" panose="020B0604030504040204" pitchFamily="50" charset="-128"/>
                <a:ea typeface="メイリオ" panose="020B0604030504040204" pitchFamily="50" charset="-128"/>
              </a:rPr>
              <a:t>お申込み</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51" name="ホームベース 50"/>
          <p:cNvSpPr/>
          <p:nvPr/>
        </p:nvSpPr>
        <p:spPr>
          <a:xfrm>
            <a:off x="2465388" y="896938"/>
            <a:ext cx="1390650" cy="722312"/>
          </a:xfrm>
          <a:prstGeom prst="homePlate">
            <a:avLst>
              <a:gd name="adj" fmla="val 23645"/>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dirty="0">
                <a:solidFill>
                  <a:schemeClr val="tx1"/>
                </a:solidFill>
                <a:latin typeface="メイリオ" panose="020B0604030504040204" pitchFamily="50" charset="-128"/>
                <a:ea typeface="メイリオ" panose="020B0604030504040204" pitchFamily="50" charset="-128"/>
              </a:rPr>
              <a:t>注文書到着と</a:t>
            </a:r>
            <a:endParaRPr lang="en-US" altLang="ja-JP" dirty="0">
              <a:solidFill>
                <a:schemeClr val="tx1"/>
              </a:solidFill>
              <a:latin typeface="メイリオ" panose="020B0604030504040204" pitchFamily="50" charset="-128"/>
              <a:ea typeface="メイリオ" panose="020B0604030504040204" pitchFamily="50" charset="-128"/>
            </a:endParaRPr>
          </a:p>
          <a:p>
            <a:pPr algn="ctr">
              <a:defRPr/>
            </a:pPr>
            <a:r>
              <a:rPr lang="ja-JP" altLang="en-US" dirty="0">
                <a:solidFill>
                  <a:schemeClr val="tx1"/>
                </a:solidFill>
                <a:latin typeface="メイリオ" panose="020B0604030504040204" pitchFamily="50" charset="-128"/>
                <a:ea typeface="メイリオ" panose="020B0604030504040204" pitchFamily="50" charset="-128"/>
              </a:rPr>
              <a:t>内容確認のご連絡</a:t>
            </a:r>
          </a:p>
        </p:txBody>
      </p:sp>
      <p:sp>
        <p:nvSpPr>
          <p:cNvPr id="53" name="ホームベース 52"/>
          <p:cNvSpPr/>
          <p:nvPr/>
        </p:nvSpPr>
        <p:spPr>
          <a:xfrm>
            <a:off x="3890963" y="896938"/>
            <a:ext cx="1239837" cy="722312"/>
          </a:xfrm>
          <a:prstGeom prst="homePlate">
            <a:avLst>
              <a:gd name="adj" fmla="val 23645"/>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mtClean="0">
                <a:solidFill>
                  <a:srgbClr val="FF0000"/>
                </a:solidFill>
                <a:latin typeface="メイリオ" panose="020B0604030504040204" pitchFamily="50" charset="-128"/>
                <a:ea typeface="メイリオ" panose="020B0604030504040204" pitchFamily="50" charset="-128"/>
              </a:rPr>
              <a:t>最長約</a:t>
            </a:r>
            <a:r>
              <a:rPr lang="ja-JP" altLang="en-US" dirty="0">
                <a:solidFill>
                  <a:srgbClr val="FF0000"/>
                </a:solidFill>
                <a:latin typeface="メイリオ" panose="020B0604030504040204" pitchFamily="50" charset="-128"/>
                <a:ea typeface="メイリオ" panose="020B0604030504040204" pitchFamily="50" charset="-128"/>
              </a:rPr>
              <a:t>１週間程度</a:t>
            </a:r>
            <a:endParaRPr lang="en-US" altLang="ja-JP" dirty="0">
              <a:solidFill>
                <a:srgbClr val="FF0000"/>
              </a:solidFill>
              <a:latin typeface="メイリオ" panose="020B0604030504040204" pitchFamily="50" charset="-128"/>
              <a:ea typeface="メイリオ" panose="020B0604030504040204" pitchFamily="50" charset="-128"/>
            </a:endParaRPr>
          </a:p>
          <a:p>
            <a:pPr algn="ctr">
              <a:defRPr/>
            </a:pPr>
            <a:r>
              <a:rPr lang="ja-JP" altLang="en-US" dirty="0">
                <a:solidFill>
                  <a:schemeClr val="tx1"/>
                </a:solidFill>
                <a:latin typeface="メイリオ" panose="020B0604030504040204" pitchFamily="50" charset="-128"/>
                <a:ea typeface="メイリオ" panose="020B0604030504040204" pitchFamily="50" charset="-128"/>
              </a:rPr>
              <a:t>お待ち下さい</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54" name="ホームベース 53"/>
          <p:cNvSpPr/>
          <p:nvPr/>
        </p:nvSpPr>
        <p:spPr>
          <a:xfrm>
            <a:off x="5157788" y="873125"/>
            <a:ext cx="1497012" cy="723900"/>
          </a:xfrm>
          <a:prstGeom prst="homePlate">
            <a:avLst>
              <a:gd name="adj" fmla="val 0"/>
            </a:avLst>
          </a:prstGeom>
          <a:noFill/>
          <a:ln w="44450" cmpd="thickThi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100" dirty="0">
                <a:solidFill>
                  <a:schemeClr val="tx1"/>
                </a:solidFill>
                <a:latin typeface="メイリオ" panose="020B0604030504040204" pitchFamily="50" charset="-128"/>
                <a:ea typeface="メイリオ" panose="020B0604030504040204" pitchFamily="50" charset="-128"/>
              </a:rPr>
              <a:t>商品を電子メール</a:t>
            </a:r>
            <a:endParaRPr lang="en-US" altLang="ja-JP" sz="1100" dirty="0">
              <a:solidFill>
                <a:schemeClr val="tx1"/>
              </a:solidFill>
              <a:latin typeface="メイリオ" panose="020B0604030504040204" pitchFamily="50" charset="-128"/>
              <a:ea typeface="メイリオ" panose="020B0604030504040204" pitchFamily="50" charset="-128"/>
            </a:endParaRPr>
          </a:p>
          <a:p>
            <a:pPr algn="ctr">
              <a:defRPr/>
            </a:pPr>
            <a:r>
              <a:rPr lang="ja-JP" altLang="en-US" sz="1100" dirty="0">
                <a:solidFill>
                  <a:schemeClr val="tx1"/>
                </a:solidFill>
                <a:latin typeface="メイリオ" panose="020B0604030504040204" pitchFamily="50" charset="-128"/>
                <a:ea typeface="メイリオ" panose="020B0604030504040204" pitchFamily="50" charset="-128"/>
              </a:rPr>
              <a:t>で送付</a:t>
            </a:r>
            <a:endParaRPr lang="en-US" altLang="ja-JP" sz="1100" dirty="0">
              <a:solidFill>
                <a:schemeClr val="tx1"/>
              </a:solidFill>
              <a:latin typeface="メイリオ" panose="020B0604030504040204" pitchFamily="50" charset="-128"/>
              <a:ea typeface="メイリオ" panose="020B0604030504040204" pitchFamily="50" charset="-128"/>
            </a:endParaRPr>
          </a:p>
          <a:p>
            <a:pPr algn="ctr">
              <a:defRPr/>
            </a:pPr>
            <a:r>
              <a:rPr lang="ja-JP" altLang="en-US" dirty="0">
                <a:solidFill>
                  <a:schemeClr val="tx1"/>
                </a:solidFill>
                <a:latin typeface="メイリオ" panose="020B0604030504040204" pitchFamily="50" charset="-128"/>
                <a:ea typeface="メイリオ" panose="020B0604030504040204" pitchFamily="50" charset="-128"/>
              </a:rPr>
              <a:t>（確認後、納品書、請求書を郵送いたします）</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56" name="正方形/長方形 55"/>
          <p:cNvSpPr/>
          <p:nvPr/>
        </p:nvSpPr>
        <p:spPr>
          <a:xfrm>
            <a:off x="200025" y="257175"/>
            <a:ext cx="2779713" cy="539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latin typeface="メイリオ" panose="020B0604030504040204" pitchFamily="50" charset="-128"/>
                <a:ea typeface="メイリオ" panose="020B0604030504040204" pitchFamily="50" charset="-128"/>
              </a:rPr>
              <a:t>ご注文書</a:t>
            </a:r>
            <a:endParaRPr lang="en-US" altLang="ja-JP" sz="2400" dirty="0">
              <a:latin typeface="メイリオ" panose="020B0604030504040204" pitchFamily="50" charset="-128"/>
              <a:ea typeface="メイリオ" panose="020B0604030504040204" pitchFamily="50" charset="-128"/>
            </a:endParaRPr>
          </a:p>
        </p:txBody>
      </p:sp>
      <p:sp>
        <p:nvSpPr>
          <p:cNvPr id="20" name="大かっこ 19"/>
          <p:cNvSpPr/>
          <p:nvPr/>
        </p:nvSpPr>
        <p:spPr>
          <a:xfrm>
            <a:off x="5765800" y="528638"/>
            <a:ext cx="777875" cy="27622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72000" rIns="0" anchor="ctr"/>
          <a:lstStyle/>
          <a:p>
            <a:pPr>
              <a:defRPr/>
            </a:pPr>
            <a:r>
              <a:rPr lang="en-US" altLang="ja-JP" sz="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10:00 </a:t>
            </a:r>
            <a:r>
              <a:rPr lang="ja-JP" altLang="en-US" sz="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18:30</a:t>
            </a:r>
          </a:p>
          <a:p>
            <a:pPr>
              <a:defRPr/>
            </a:pPr>
            <a:r>
              <a:rPr lang="ja-JP" altLang="en-US" sz="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土日祝は除く</a:t>
            </a:r>
            <a:endParaRPr lang="en-US" altLang="ja-JP" sz="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65" name="正方形/長方形 21"/>
          <p:cNvSpPr>
            <a:spLocks noChangeArrowheads="1"/>
          </p:cNvSpPr>
          <p:nvPr/>
        </p:nvSpPr>
        <p:spPr bwMode="auto">
          <a:xfrm>
            <a:off x="3152250" y="298450"/>
            <a:ext cx="36000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900" dirty="0">
                <a:solidFill>
                  <a:srgbClr val="000000"/>
                </a:solidFill>
                <a:latin typeface="メイリオ" panose="020B0604030504040204" pitchFamily="50" charset="-128"/>
                <a:ea typeface="メイリオ" panose="020B0604030504040204" pitchFamily="50" charset="-128"/>
                <a:cs typeface="メイリオ" pitchFamily="50" charset="-128"/>
              </a:rPr>
              <a:t>株式会社情報通信総合研究所　代表</a:t>
            </a:r>
            <a:endParaRPr lang="en-US" altLang="ja-JP" sz="900" dirty="0">
              <a:solidFill>
                <a:srgbClr val="000000"/>
              </a:solidFill>
              <a:latin typeface="メイリオ" panose="020B0604030504040204" pitchFamily="50" charset="-128"/>
              <a:ea typeface="メイリオ" panose="020B0604030504040204" pitchFamily="50" charset="-128"/>
              <a:cs typeface="メイリオ"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1892852913"/>
              </p:ext>
            </p:extLst>
          </p:nvPr>
        </p:nvGraphicFramePr>
        <p:xfrm>
          <a:off x="249237" y="2767738"/>
          <a:ext cx="6392711" cy="3849282"/>
        </p:xfrm>
        <a:graphic>
          <a:graphicData uri="http://schemas.openxmlformats.org/drawingml/2006/table">
            <a:tbl>
              <a:tblPr firstRow="1" bandRow="1">
                <a:tableStyleId>{5940675A-B579-460E-94D1-54222C63F5DA}</a:tableStyleId>
              </a:tblPr>
              <a:tblGrid>
                <a:gridCol w="342402">
                  <a:extLst>
                    <a:ext uri="{9D8B030D-6E8A-4147-A177-3AD203B41FA5}">
                      <a16:colId xmlns:a16="http://schemas.microsoft.com/office/drawing/2014/main" val="20000"/>
                    </a:ext>
                  </a:extLst>
                </a:gridCol>
                <a:gridCol w="1359937">
                  <a:extLst>
                    <a:ext uri="{9D8B030D-6E8A-4147-A177-3AD203B41FA5}">
                      <a16:colId xmlns:a16="http://schemas.microsoft.com/office/drawing/2014/main" val="20001"/>
                    </a:ext>
                  </a:extLst>
                </a:gridCol>
                <a:gridCol w="4690372">
                  <a:extLst>
                    <a:ext uri="{9D8B030D-6E8A-4147-A177-3AD203B41FA5}">
                      <a16:colId xmlns:a16="http://schemas.microsoft.com/office/drawing/2014/main" val="20002"/>
                    </a:ext>
                  </a:extLst>
                </a:gridCol>
              </a:tblGrid>
              <a:tr h="327402">
                <a:tc rowSpan="4">
                  <a:txBody>
                    <a:bodyPr/>
                    <a:lstStyle/>
                    <a:p>
                      <a:endParaRPr kumimoji="1" lang="ja-JP" altLang="en-US" sz="900" dirty="0">
                        <a:latin typeface="メイリオ" panose="020B0604030504040204" pitchFamily="50" charset="-128"/>
                        <a:ea typeface="メイリオ" panose="020B0604030504040204" pitchFamily="50" charset="-128"/>
                      </a:endParaRPr>
                    </a:p>
                  </a:txBody>
                  <a:tcPr marL="91443" marR="91443" marT="45713" marB="45713">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bg1">
                        <a:lumMod val="85000"/>
                      </a:schemeClr>
                    </a:solidFill>
                  </a:tcPr>
                </a:tc>
                <a:tc>
                  <a:txBody>
                    <a:bodyPr/>
                    <a:lstStyle/>
                    <a:p>
                      <a:r>
                        <a:rPr kumimoji="1" lang="ja-JP" altLang="en-US" sz="1000" dirty="0">
                          <a:latin typeface="メイリオ" panose="020B0604030504040204" pitchFamily="50" charset="-128"/>
                          <a:ea typeface="メイリオ" panose="020B0604030504040204" pitchFamily="50" charset="-128"/>
                        </a:rPr>
                        <a:t>貴社名</a:t>
                      </a:r>
                      <a:endParaRPr kumimoji="1" lang="en-US" altLang="ja-JP" sz="1000" dirty="0">
                        <a:latin typeface="メイリオ" panose="020B0604030504040204" pitchFamily="50" charset="-128"/>
                        <a:ea typeface="メイリオ" panose="020B0604030504040204" pitchFamily="50" charset="-128"/>
                      </a:endParaRPr>
                    </a:p>
                  </a:txBody>
                  <a:tcPr marL="91443" marR="91443" marT="45713" marB="45713" anchor="ctr">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91443" marR="91443" marT="45713" marB="45713"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27402">
                <a:tc vMerge="1">
                  <a:txBody>
                    <a:bodyPr/>
                    <a:lstStyle/>
                    <a:p>
                      <a:endParaRPr kumimoji="1" lang="ja-JP" altLang="en-US" sz="900" dirty="0"/>
                    </a:p>
                  </a:txBody>
                  <a:tcPr/>
                </a:tc>
                <a:tc>
                  <a:txBody>
                    <a:bodyPr/>
                    <a:lstStyle/>
                    <a:p>
                      <a:r>
                        <a:rPr kumimoji="1" lang="ja-JP" altLang="en-US" sz="1000" dirty="0">
                          <a:latin typeface="メイリオ" panose="020B0604030504040204" pitchFamily="50" charset="-128"/>
                          <a:ea typeface="メイリオ" panose="020B0604030504040204" pitchFamily="50" charset="-128"/>
                        </a:rPr>
                        <a:t>貴部署名</a:t>
                      </a:r>
                    </a:p>
                  </a:txBody>
                  <a:tcPr marL="91443" marR="91443" marT="45713" marB="45713"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91443" marR="91443" marT="45713" marB="45713"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27402">
                <a:tc vMerge="1">
                  <a:txBody>
                    <a:bodyPr/>
                    <a:lstStyle/>
                    <a:p>
                      <a:endParaRPr kumimoji="1" lang="ja-JP" altLang="en-US" sz="900" dirty="0"/>
                    </a:p>
                  </a:txBody>
                  <a:tcPr/>
                </a:tc>
                <a:tc>
                  <a:txBody>
                    <a:bodyPr/>
                    <a:lstStyle/>
                    <a:p>
                      <a:r>
                        <a:rPr kumimoji="1" lang="ja-JP" altLang="en-US" sz="1000" dirty="0">
                          <a:latin typeface="メイリオ" panose="020B0604030504040204" pitchFamily="50" charset="-128"/>
                          <a:ea typeface="メイリオ" panose="020B0604030504040204" pitchFamily="50" charset="-128"/>
                        </a:rPr>
                        <a:t>貴役職名</a:t>
                      </a:r>
                    </a:p>
                  </a:txBody>
                  <a:tcPr marL="91443" marR="91443" marT="45713" marB="45713"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91443" marR="91443" marT="45713" marB="45713"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57186">
                <a:tc vMerge="1">
                  <a:txBody>
                    <a:bodyPr/>
                    <a:lstStyle/>
                    <a:p>
                      <a:endParaRPr kumimoji="1" lang="ja-JP" altLang="en-US" sz="900" dirty="0"/>
                    </a:p>
                  </a:txBody>
                  <a:tcPr/>
                </a:tc>
                <a:tc>
                  <a:txBody>
                    <a:bodyPr/>
                    <a:lstStyle/>
                    <a:p>
                      <a:r>
                        <a:rPr kumimoji="1" lang="ja-JP" altLang="en-US" sz="1000" dirty="0">
                          <a:latin typeface="メイリオ" panose="020B0604030504040204" pitchFamily="50" charset="-128"/>
                          <a:ea typeface="メイリオ" panose="020B0604030504040204" pitchFamily="50" charset="-128"/>
                        </a:rPr>
                        <a:t>ご担当者名</a:t>
                      </a:r>
                    </a:p>
                  </a:txBody>
                  <a:tcPr marL="91443" marR="91443" marT="45713" marB="45713"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91443" marR="91443" marT="45713" marB="45713"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327402">
                <a:tc rowSpan="4">
                  <a:txBody>
                    <a:bodyPr/>
                    <a:lstStyle/>
                    <a:p>
                      <a:endParaRPr kumimoji="1" lang="ja-JP" altLang="en-US" sz="900" dirty="0">
                        <a:latin typeface="メイリオ" panose="020B0604030504040204" pitchFamily="50" charset="-128"/>
                        <a:ea typeface="メイリオ" panose="020B0604030504040204" pitchFamily="50" charset="-128"/>
                      </a:endParaRPr>
                    </a:p>
                  </a:txBody>
                  <a:tcPr marL="91443" marR="91443" marT="45713" marB="45713" anchor="ctr">
                    <a:lnL w="19050" cap="flat" cmpd="sng" algn="ctr">
                      <a:solidFill>
                        <a:schemeClr val="tx1"/>
                      </a:solidFill>
                      <a:prstDash val="solid"/>
                      <a:round/>
                      <a:headEnd type="none" w="med" len="med"/>
                      <a:tailEnd type="none" w="med" len="med"/>
                    </a:lnL>
                    <a:solidFill>
                      <a:schemeClr val="bg1">
                        <a:lumMod val="85000"/>
                      </a:schemeClr>
                    </a:solidFill>
                  </a:tcPr>
                </a:tc>
                <a:tc rowSpan="2">
                  <a:txBody>
                    <a:bodyPr/>
                    <a:lstStyle/>
                    <a:p>
                      <a:r>
                        <a:rPr kumimoji="1" lang="ja-JP" altLang="en-US" sz="1000" dirty="0">
                          <a:latin typeface="メイリオ" panose="020B0604030504040204" pitchFamily="50" charset="-128"/>
                          <a:ea typeface="メイリオ" panose="020B0604030504040204" pitchFamily="50" charset="-128"/>
                        </a:rPr>
                        <a:t>住所１</a:t>
                      </a:r>
                    </a:p>
                  </a:txBody>
                  <a:tcPr marL="91443" marR="91443" marT="45713" marB="45713" anchor="ctr">
                    <a:lnR w="6350" cap="flat" cmpd="sng" algn="ctr">
                      <a:solidFill>
                        <a:schemeClr val="tx1"/>
                      </a:solidFill>
                      <a:prstDash val="solid"/>
                      <a:round/>
                      <a:headEnd type="none" w="med" len="med"/>
                      <a:tailEnd type="none" w="med" len="med"/>
                    </a:lnR>
                    <a:solidFill>
                      <a:schemeClr val="bg1">
                        <a:lumMod val="85000"/>
                      </a:schemeClr>
                    </a:solidFill>
                  </a:tcPr>
                </a:tc>
                <a:tc>
                  <a:txBody>
                    <a:bodyPr/>
                    <a:lstStyle/>
                    <a:p>
                      <a:r>
                        <a:rPr kumimoji="1" lang="ja-JP" altLang="en-US" sz="1000" dirty="0">
                          <a:latin typeface="メイリオ" panose="020B0604030504040204" pitchFamily="50" charset="-128"/>
                          <a:ea typeface="メイリオ" panose="020B0604030504040204" pitchFamily="50" charset="-128"/>
                        </a:rPr>
                        <a:t>〒　　　　　　　　　　都・道・府・県</a:t>
                      </a:r>
                    </a:p>
                  </a:txBody>
                  <a:tcPr marL="91443" marR="91443" marT="45713" marB="45713"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27402">
                <a:tc vMerge="1">
                  <a:txBody>
                    <a:bodyPr/>
                    <a:lstStyle/>
                    <a:p>
                      <a:endParaRPr kumimoji="1" lang="ja-JP" altLang="en-US" sz="900" dirty="0"/>
                    </a:p>
                  </a:txBody>
                  <a:tcPr/>
                </a:tc>
                <a:tc vMerge="1">
                  <a:txBody>
                    <a:bodyPr/>
                    <a:lstStyle/>
                    <a:p>
                      <a:endParaRPr kumimoji="1" lang="ja-JP" altLang="en-US" sz="1050" dirty="0"/>
                    </a:p>
                  </a:txBody>
                  <a:tcPr anchor="ct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91443" marR="91443" marT="45713" marB="45713"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327402">
                <a:tc vMerge="1">
                  <a:txBody>
                    <a:bodyPr/>
                    <a:lstStyle/>
                    <a:p>
                      <a:endParaRPr kumimoji="1" lang="ja-JP" altLang="en-US" sz="900" dirty="0"/>
                    </a:p>
                  </a:txBody>
                  <a:tcPr/>
                </a:tc>
                <a:tc rowSpan="2">
                  <a:txBody>
                    <a:bodyPr/>
                    <a:lstStyle/>
                    <a:p>
                      <a:r>
                        <a:rPr kumimoji="1" lang="ja-JP" altLang="en-US" sz="1000" dirty="0">
                          <a:latin typeface="メイリオ" panose="020B0604030504040204" pitchFamily="50" charset="-128"/>
                          <a:ea typeface="メイリオ" panose="020B0604030504040204" pitchFamily="50" charset="-128"/>
                        </a:rPr>
                        <a:t>住所２</a:t>
                      </a:r>
                      <a:endParaRPr kumimoji="1" lang="en-US" altLang="ja-JP" sz="1000" dirty="0">
                        <a:latin typeface="メイリオ" panose="020B0604030504040204" pitchFamily="50" charset="-128"/>
                        <a:ea typeface="メイリオ" panose="020B0604030504040204" pitchFamily="50" charset="-128"/>
                      </a:endParaRPr>
                    </a:p>
                    <a:p>
                      <a:pPr marL="88900" indent="-88900"/>
                      <a:r>
                        <a:rPr kumimoji="1" lang="en-US" altLang="ja-JP" sz="700" dirty="0">
                          <a:latin typeface="メイリオ" panose="020B0604030504040204" pitchFamily="50" charset="-128"/>
                          <a:ea typeface="メイリオ" panose="020B0604030504040204" pitchFamily="50" charset="-128"/>
                        </a:rPr>
                        <a:t>※</a:t>
                      </a:r>
                      <a:r>
                        <a:rPr kumimoji="1" lang="ja-JP" altLang="en-US" sz="700" dirty="0">
                          <a:latin typeface="メイリオ" panose="020B0604030504040204" pitchFamily="50" charset="-128"/>
                          <a:ea typeface="メイリオ" panose="020B0604030504040204" pitchFamily="50" charset="-128"/>
                        </a:rPr>
                        <a:t>上記住所</a:t>
                      </a:r>
                      <a:r>
                        <a:rPr kumimoji="1" lang="en-US" altLang="ja-JP" sz="700" dirty="0">
                          <a:latin typeface="メイリオ" panose="020B0604030504040204" pitchFamily="50" charset="-128"/>
                          <a:ea typeface="メイリオ" panose="020B0604030504040204" pitchFamily="50" charset="-128"/>
                        </a:rPr>
                        <a:t>1</a:t>
                      </a:r>
                      <a:r>
                        <a:rPr kumimoji="1" lang="ja-JP" altLang="en-US" sz="700" dirty="0">
                          <a:latin typeface="メイリオ" panose="020B0604030504040204" pitchFamily="50" charset="-128"/>
                          <a:ea typeface="メイリオ" panose="020B0604030504040204" pitchFamily="50" charset="-128"/>
                        </a:rPr>
                        <a:t>以外にも送付をご希望される場合は</a:t>
                      </a:r>
                      <a:r>
                        <a:rPr kumimoji="1" lang="en-US" altLang="ja-JP" sz="700" dirty="0">
                          <a:latin typeface="メイリオ" panose="020B0604030504040204" pitchFamily="50" charset="-128"/>
                          <a:ea typeface="メイリオ" panose="020B0604030504040204" pitchFamily="50" charset="-128"/>
                        </a:rPr>
                        <a:t/>
                      </a:r>
                      <a:br>
                        <a:rPr kumimoji="1" lang="en-US" altLang="ja-JP" sz="700" dirty="0">
                          <a:latin typeface="メイリオ" panose="020B0604030504040204" pitchFamily="50" charset="-128"/>
                          <a:ea typeface="メイリオ" panose="020B0604030504040204" pitchFamily="50" charset="-128"/>
                        </a:rPr>
                      </a:br>
                      <a:r>
                        <a:rPr kumimoji="1" lang="ja-JP" altLang="en-US" sz="700" dirty="0">
                          <a:latin typeface="メイリオ" panose="020B0604030504040204" pitchFamily="50" charset="-128"/>
                          <a:ea typeface="メイリオ" panose="020B0604030504040204" pitchFamily="50" charset="-128"/>
                        </a:rPr>
                        <a:t>本欄にご記入下さい</a:t>
                      </a:r>
                      <a:endParaRPr kumimoji="1" lang="ja-JP" altLang="en-US" sz="1000" dirty="0">
                        <a:latin typeface="メイリオ" panose="020B0604030504040204" pitchFamily="50" charset="-128"/>
                        <a:ea typeface="メイリオ" panose="020B0604030504040204" pitchFamily="50" charset="-128"/>
                      </a:endParaRPr>
                    </a:p>
                  </a:txBody>
                  <a:tcPr marL="91443" marR="91443" marT="45713" marB="45713" anchor="ctr">
                    <a:lnR w="6350" cap="flat" cmpd="sng" algn="ctr">
                      <a:solidFill>
                        <a:schemeClr val="tx1"/>
                      </a:solidFill>
                      <a:prstDash val="solid"/>
                      <a:round/>
                      <a:headEnd type="none" w="med" len="med"/>
                      <a:tailEnd type="none" w="med" len="med"/>
                    </a:lnR>
                    <a:solidFill>
                      <a:schemeClr val="bg1">
                        <a:lumMod val="85000"/>
                      </a:schemeClr>
                    </a:solidFill>
                  </a:tcPr>
                </a:tc>
                <a:tc>
                  <a:txBody>
                    <a:bodyPr/>
                    <a:lstStyle/>
                    <a:p>
                      <a:r>
                        <a:rPr kumimoji="1" lang="ja-JP" altLang="en-US" sz="1000" dirty="0">
                          <a:latin typeface="メイリオ" panose="020B0604030504040204" pitchFamily="50" charset="-128"/>
                          <a:ea typeface="メイリオ" panose="020B0604030504040204" pitchFamily="50" charset="-128"/>
                        </a:rPr>
                        <a:t>〒　　　　　　　　　　都・道・府・県</a:t>
                      </a:r>
                    </a:p>
                  </a:txBody>
                  <a:tcPr marL="91443" marR="91443" marT="45713" marB="45713"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27402">
                <a:tc vMerge="1">
                  <a:txBody>
                    <a:bodyPr/>
                    <a:lstStyle/>
                    <a:p>
                      <a:endParaRPr kumimoji="1" lang="ja-JP" altLang="en-US" sz="900" dirty="0"/>
                    </a:p>
                  </a:txBody>
                  <a:tcPr/>
                </a:tc>
                <a:tc vMerge="1">
                  <a:txBody>
                    <a:bodyPr/>
                    <a:lstStyle/>
                    <a:p>
                      <a:endParaRPr kumimoji="1" lang="ja-JP" altLang="en-US" sz="1050" dirty="0"/>
                    </a:p>
                  </a:txBody>
                  <a:tcPr anchor="ct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91443" marR="91443" marT="45713" marB="45713"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327402">
                <a:tc rowSpan="2">
                  <a:txBody>
                    <a:bodyPr/>
                    <a:lstStyle/>
                    <a:p>
                      <a:endParaRPr kumimoji="1" lang="ja-JP" altLang="en-US" sz="900" dirty="0">
                        <a:latin typeface="メイリオ" panose="020B0604030504040204" pitchFamily="50" charset="-128"/>
                        <a:ea typeface="メイリオ" panose="020B0604030504040204" pitchFamily="50" charset="-128"/>
                      </a:endParaRPr>
                    </a:p>
                  </a:txBody>
                  <a:tcPr marL="91443" marR="91443" marT="45713" marB="45713">
                    <a:lnL w="19050" cap="flat" cmpd="sng" algn="ctr">
                      <a:solidFill>
                        <a:schemeClr val="tx1"/>
                      </a:solidFill>
                      <a:prstDash val="solid"/>
                      <a:round/>
                      <a:headEnd type="none" w="med" len="med"/>
                      <a:tailEnd type="none" w="med" len="med"/>
                    </a:lnL>
                    <a:solidFill>
                      <a:schemeClr val="bg1">
                        <a:lumMod val="85000"/>
                      </a:schemeClr>
                    </a:solidFill>
                  </a:tcPr>
                </a:tc>
                <a:tc>
                  <a:txBody>
                    <a:bodyPr/>
                    <a:lstStyle/>
                    <a:p>
                      <a:r>
                        <a:rPr kumimoji="1" lang="ja-JP" altLang="en-US" sz="1000" dirty="0">
                          <a:latin typeface="メイリオ" panose="020B0604030504040204" pitchFamily="50" charset="-128"/>
                          <a:ea typeface="メイリオ" panose="020B0604030504040204" pitchFamily="50" charset="-128"/>
                        </a:rPr>
                        <a:t>お電話番号</a:t>
                      </a:r>
                    </a:p>
                  </a:txBody>
                  <a:tcPr marL="91443" marR="91443" marT="45713" marB="45713"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91443" marR="91443" marT="45713" marB="45713"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27402">
                <a:tc vMerge="1">
                  <a:txBody>
                    <a:bodyPr/>
                    <a:lstStyle/>
                    <a:p>
                      <a:endParaRPr kumimoji="1" lang="ja-JP" altLang="en-US" sz="900" dirty="0"/>
                    </a:p>
                  </a:txBody>
                  <a:tcPr/>
                </a:tc>
                <a:tc>
                  <a:txBody>
                    <a:bodyPr/>
                    <a:lstStyle/>
                    <a:p>
                      <a:r>
                        <a:rPr kumimoji="1" lang="en-US" altLang="ja-JP" sz="1000" dirty="0">
                          <a:latin typeface="メイリオ" panose="020B0604030504040204" pitchFamily="50" charset="-128"/>
                          <a:ea typeface="メイリオ" panose="020B0604030504040204" pitchFamily="50" charset="-128"/>
                        </a:rPr>
                        <a:t>E-mail</a:t>
                      </a:r>
                      <a:endParaRPr kumimoji="1" lang="ja-JP" altLang="en-US" sz="1000" dirty="0">
                        <a:latin typeface="メイリオ" panose="020B0604030504040204" pitchFamily="50" charset="-128"/>
                        <a:ea typeface="メイリオ" panose="020B0604030504040204" pitchFamily="50" charset="-128"/>
                      </a:endParaRPr>
                    </a:p>
                  </a:txBody>
                  <a:tcPr marL="91443" marR="91443" marT="45713" marB="45713"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91443" marR="91443" marT="45713" marB="45713"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r h="345478">
                <a:tc gridSpan="2">
                  <a:txBody>
                    <a:bodyPr/>
                    <a:lstStyle/>
                    <a:p>
                      <a:pPr algn="ctr"/>
                      <a:r>
                        <a:rPr kumimoji="1" lang="ja-JP" altLang="en-US" sz="1000" dirty="0">
                          <a:latin typeface="メイリオ" panose="020B0604030504040204" pitchFamily="50" charset="-128"/>
                          <a:ea typeface="メイリオ" panose="020B0604030504040204" pitchFamily="50" charset="-128"/>
                        </a:rPr>
                        <a:t>備考</a:t>
                      </a:r>
                    </a:p>
                  </a:txBody>
                  <a:tcPr marL="91443" marR="91443" marT="45713" marB="45713"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sz="1000" dirty="0">
                        <a:latin typeface="小塚ゴシック Pr6N B" pitchFamily="34" charset="-128"/>
                        <a:ea typeface="小塚ゴシック Pr6N B" pitchFamily="34" charset="-128"/>
                      </a:endParaRPr>
                    </a:p>
                  </a:txBody>
                  <a:tcPr marL="91443" marR="91443" marT="45713" marB="45713" anchor="ctr">
                    <a:solidFill>
                      <a:schemeClr val="bg1">
                        <a:lumMod val="85000"/>
                      </a:schemeClr>
                    </a:solidFill>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91443" marR="91443" marT="45713" marB="45713"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2106" name="テキスト ボックス 24"/>
          <p:cNvSpPr txBox="1">
            <a:spLocks noChangeArrowheads="1"/>
          </p:cNvSpPr>
          <p:nvPr/>
        </p:nvSpPr>
        <p:spPr bwMode="auto">
          <a:xfrm>
            <a:off x="240884" y="3228113"/>
            <a:ext cx="338554"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1000" dirty="0">
                <a:latin typeface="メイリオ" panose="020B0604030504040204" pitchFamily="50" charset="-128"/>
                <a:ea typeface="メイリオ" panose="020B0604030504040204" pitchFamily="50" charset="-128"/>
              </a:rPr>
              <a:t>お申込者</a:t>
            </a:r>
          </a:p>
        </p:txBody>
      </p:sp>
      <p:sp>
        <p:nvSpPr>
          <p:cNvPr id="2107" name="テキスト ボックス 62"/>
          <p:cNvSpPr txBox="1">
            <a:spLocks noChangeArrowheads="1"/>
          </p:cNvSpPr>
          <p:nvPr/>
        </p:nvSpPr>
        <p:spPr bwMode="auto">
          <a:xfrm>
            <a:off x="237730" y="4441856"/>
            <a:ext cx="338554" cy="15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1000" dirty="0">
                <a:latin typeface="メイリオ" panose="020B0604030504040204" pitchFamily="50" charset="-128"/>
                <a:ea typeface="メイリオ" panose="020B0604030504040204" pitchFamily="50" charset="-128"/>
              </a:rPr>
              <a:t>請求書の送付先</a:t>
            </a:r>
          </a:p>
        </p:txBody>
      </p:sp>
      <p:sp>
        <p:nvSpPr>
          <p:cNvPr id="2108" name="テキスト ボックス 63"/>
          <p:cNvSpPr txBox="1">
            <a:spLocks noChangeArrowheads="1"/>
          </p:cNvSpPr>
          <p:nvPr/>
        </p:nvSpPr>
        <p:spPr bwMode="auto">
          <a:xfrm>
            <a:off x="218659" y="5654711"/>
            <a:ext cx="338554"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1000" dirty="0">
                <a:latin typeface="メイリオ" panose="020B0604030504040204" pitchFamily="50" charset="-128"/>
                <a:ea typeface="メイリオ" panose="020B0604030504040204" pitchFamily="50" charset="-128"/>
              </a:rPr>
              <a:t>ご連絡先</a:t>
            </a:r>
          </a:p>
        </p:txBody>
      </p:sp>
      <p:graphicFrame>
        <p:nvGraphicFramePr>
          <p:cNvPr id="29" name="表 28"/>
          <p:cNvGraphicFramePr>
            <a:graphicFrameLocks noGrp="1"/>
          </p:cNvGraphicFramePr>
          <p:nvPr>
            <p:extLst>
              <p:ext uri="{D42A27DB-BD31-4B8C-83A1-F6EECF244321}">
                <p14:modId xmlns:p14="http://schemas.microsoft.com/office/powerpoint/2010/main" val="833502822"/>
              </p:ext>
            </p:extLst>
          </p:nvPr>
        </p:nvGraphicFramePr>
        <p:xfrm>
          <a:off x="231774" y="2021413"/>
          <a:ext cx="5023131" cy="678828"/>
        </p:xfrm>
        <a:graphic>
          <a:graphicData uri="http://schemas.openxmlformats.org/drawingml/2006/table">
            <a:tbl>
              <a:tblPr firstRow="1" bandRow="1">
                <a:tableStyleId>{5940675A-B579-460E-94D1-54222C63F5DA}</a:tableStyleId>
              </a:tblPr>
              <a:tblGrid>
                <a:gridCol w="925694">
                  <a:extLst>
                    <a:ext uri="{9D8B030D-6E8A-4147-A177-3AD203B41FA5}">
                      <a16:colId xmlns:a16="http://schemas.microsoft.com/office/drawing/2014/main" val="20000"/>
                    </a:ext>
                  </a:extLst>
                </a:gridCol>
                <a:gridCol w="3467817">
                  <a:extLst>
                    <a:ext uri="{9D8B030D-6E8A-4147-A177-3AD203B41FA5}">
                      <a16:colId xmlns:a16="http://schemas.microsoft.com/office/drawing/2014/main" val="20001"/>
                    </a:ext>
                  </a:extLst>
                </a:gridCol>
                <a:gridCol w="629620">
                  <a:extLst>
                    <a:ext uri="{9D8B030D-6E8A-4147-A177-3AD203B41FA5}">
                      <a16:colId xmlns:a16="http://schemas.microsoft.com/office/drawing/2014/main" val="20002"/>
                    </a:ext>
                  </a:extLst>
                </a:gridCol>
              </a:tblGrid>
              <a:tr h="339414">
                <a:tc rowSpan="2">
                  <a:txBody>
                    <a:bodyPr/>
                    <a:lstStyle/>
                    <a:p>
                      <a:pPr algn="ctr"/>
                      <a:r>
                        <a:rPr kumimoji="1" lang="ja-JP" altLang="en-US" sz="1200" dirty="0">
                          <a:latin typeface="メイリオ" panose="020B0604030504040204" pitchFamily="50" charset="-128"/>
                          <a:ea typeface="メイリオ" panose="020B0604030504040204" pitchFamily="50" charset="-128"/>
                        </a:rPr>
                        <a:t>ご注文</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内容</a:t>
                      </a:r>
                    </a:p>
                  </a:txBody>
                  <a:tcPr marL="91428" marR="91428" marT="45746" marB="45746"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a:latin typeface="メイリオ" panose="020B0604030504040204" pitchFamily="50" charset="-128"/>
                          <a:ea typeface="メイリオ" panose="020B0604030504040204" pitchFamily="50" charset="-128"/>
                        </a:rPr>
                        <a:t>2021</a:t>
                      </a:r>
                      <a:r>
                        <a:rPr kumimoji="1" lang="ja-JP" altLang="en-US" sz="1200" dirty="0">
                          <a:latin typeface="メイリオ" panose="020B0604030504040204" pitchFamily="50" charset="-128"/>
                          <a:ea typeface="メイリオ" panose="020B0604030504040204" pitchFamily="50" charset="-128"/>
                        </a:rPr>
                        <a:t>年シェアリングエコノミー調査 報告書</a:t>
                      </a:r>
                    </a:p>
                  </a:txBody>
                  <a:tcPr marL="91428" marR="91428" marT="45746" marB="45746"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a:r>
                        <a:rPr kumimoji="1" lang="ja-JP" altLang="en-US" sz="1200" dirty="0">
                          <a:latin typeface="メイリオ" panose="020B0604030504040204" pitchFamily="50" charset="-128"/>
                          <a:ea typeface="メイリオ" panose="020B0604030504040204" pitchFamily="50" charset="-128"/>
                        </a:rPr>
                        <a:t>部</a:t>
                      </a:r>
                    </a:p>
                  </a:txBody>
                  <a:tcPr marL="91428" marR="91428" marT="45746" marB="45746"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9414">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91428" marR="91428" marT="45746" marB="45746"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2021</a:t>
                      </a:r>
                      <a:r>
                        <a:rPr kumimoji="1" lang="ja-JP" altLang="en-US" sz="1200" dirty="0">
                          <a:latin typeface="メイリオ" panose="020B0604030504040204" pitchFamily="50" charset="-128"/>
                          <a:ea typeface="メイリオ" panose="020B0604030504040204" pitchFamily="50" charset="-128"/>
                        </a:rPr>
                        <a:t>年シェアリングエコノミー調査 データ集</a:t>
                      </a:r>
                    </a:p>
                  </a:txBody>
                  <a:tcPr marL="91428" marR="91428" marT="45746" marB="45746"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部</a:t>
                      </a:r>
                    </a:p>
                  </a:txBody>
                  <a:tcPr marL="91428" marR="91428" marT="45746" marB="45746"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1884674"/>
                  </a:ext>
                </a:extLst>
              </a:tr>
            </a:tbl>
          </a:graphicData>
        </a:graphic>
      </p:graphicFrame>
      <p:sp>
        <p:nvSpPr>
          <p:cNvPr id="2119" name="Text Box 53"/>
          <p:cNvSpPr txBox="1">
            <a:spLocks noChangeArrowheads="1"/>
          </p:cNvSpPr>
          <p:nvPr/>
        </p:nvSpPr>
        <p:spPr bwMode="auto">
          <a:xfrm>
            <a:off x="160338" y="6751250"/>
            <a:ext cx="49704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900">
                <a:solidFill>
                  <a:schemeClr val="tx2"/>
                </a:solidFill>
                <a:latin typeface="メイリオ" panose="020B0604030504040204" pitchFamily="50" charset="-128"/>
                <a:ea typeface="メイリオ" panose="020B0604030504040204" pitchFamily="50" charset="-128"/>
              </a:rPr>
              <a:t>■ご注文商品概要</a:t>
            </a:r>
          </a:p>
        </p:txBody>
      </p:sp>
      <p:cxnSp>
        <p:nvCxnSpPr>
          <p:cNvPr id="31" name="直線コネクタ 30"/>
          <p:cNvCxnSpPr/>
          <p:nvPr/>
        </p:nvCxnSpPr>
        <p:spPr>
          <a:xfrm>
            <a:off x="3257949" y="257175"/>
            <a:ext cx="33840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150" name="テキスト ボックス 2047"/>
          <p:cNvSpPr txBox="1">
            <a:spLocks noChangeArrowheads="1"/>
          </p:cNvSpPr>
          <p:nvPr/>
        </p:nvSpPr>
        <p:spPr bwMode="auto">
          <a:xfrm>
            <a:off x="4691063" y="196850"/>
            <a:ext cx="646112" cy="138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900">
                <a:latin typeface="メイリオ" panose="020B0604030504040204" pitchFamily="50" charset="-128"/>
                <a:ea typeface="メイリオ" panose="020B0604030504040204" pitchFamily="50" charset="-128"/>
              </a:rPr>
              <a:t>お問合せ</a:t>
            </a:r>
          </a:p>
        </p:txBody>
      </p:sp>
      <p:graphicFrame>
        <p:nvGraphicFramePr>
          <p:cNvPr id="27" name="表 26"/>
          <p:cNvGraphicFramePr>
            <a:graphicFrameLocks noGrp="1"/>
          </p:cNvGraphicFramePr>
          <p:nvPr>
            <p:extLst>
              <p:ext uri="{D42A27DB-BD31-4B8C-83A1-F6EECF244321}">
                <p14:modId xmlns:p14="http://schemas.microsoft.com/office/powerpoint/2010/main" val="3018990602"/>
              </p:ext>
            </p:extLst>
          </p:nvPr>
        </p:nvGraphicFramePr>
        <p:xfrm>
          <a:off x="231774" y="6942145"/>
          <a:ext cx="6423027" cy="1981200"/>
        </p:xfrm>
        <a:graphic>
          <a:graphicData uri="http://schemas.openxmlformats.org/drawingml/2006/table">
            <a:tbl>
              <a:tblPr firstRow="1" bandRow="1"/>
              <a:tblGrid>
                <a:gridCol w="713459">
                  <a:extLst>
                    <a:ext uri="{9D8B030D-6E8A-4147-A177-3AD203B41FA5}">
                      <a16:colId xmlns:a16="http://schemas.microsoft.com/office/drawing/2014/main" val="1749974014"/>
                    </a:ext>
                  </a:extLst>
                </a:gridCol>
                <a:gridCol w="2854784">
                  <a:extLst>
                    <a:ext uri="{9D8B030D-6E8A-4147-A177-3AD203B41FA5}">
                      <a16:colId xmlns:a16="http://schemas.microsoft.com/office/drawing/2014/main" val="3078705301"/>
                    </a:ext>
                  </a:extLst>
                </a:gridCol>
                <a:gridCol w="2854784">
                  <a:extLst>
                    <a:ext uri="{9D8B030D-6E8A-4147-A177-3AD203B41FA5}">
                      <a16:colId xmlns:a16="http://schemas.microsoft.com/office/drawing/2014/main" val="1570911291"/>
                    </a:ext>
                  </a:extLst>
                </a:gridCol>
              </a:tblGrid>
              <a:tr h="375925">
                <a:tc>
                  <a:txBody>
                    <a:bodyPr/>
                    <a:lstStyle>
                      <a:lvl1pPr marL="0" algn="l" defTabSz="914400" rtl="0" eaLnBrk="1" latinLnBrk="0" hangingPunct="1">
                        <a:defRPr kumimoji="1" sz="1800" b="1" kern="1200">
                          <a:solidFill>
                            <a:schemeClr val="bg1"/>
                          </a:solidFill>
                          <a:latin typeface="Calibri"/>
                        </a:defRPr>
                      </a:lvl1pPr>
                      <a:lvl2pPr marL="457200" algn="l" defTabSz="914400" rtl="0" eaLnBrk="1" latinLnBrk="0" hangingPunct="1">
                        <a:defRPr kumimoji="1" sz="1800" b="1" kern="1200">
                          <a:solidFill>
                            <a:schemeClr val="bg1"/>
                          </a:solidFill>
                          <a:latin typeface="Calibri"/>
                        </a:defRPr>
                      </a:lvl2pPr>
                      <a:lvl3pPr marL="914400" algn="l" defTabSz="914400" rtl="0" eaLnBrk="1" latinLnBrk="0" hangingPunct="1">
                        <a:defRPr kumimoji="1" sz="1800" b="1" kern="1200">
                          <a:solidFill>
                            <a:schemeClr val="bg1"/>
                          </a:solidFill>
                          <a:latin typeface="Calibri"/>
                        </a:defRPr>
                      </a:lvl3pPr>
                      <a:lvl4pPr marL="1371600" algn="l" defTabSz="914400" rtl="0" eaLnBrk="1" latinLnBrk="0" hangingPunct="1">
                        <a:defRPr kumimoji="1" sz="1800" b="1" kern="1200">
                          <a:solidFill>
                            <a:schemeClr val="bg1"/>
                          </a:solidFill>
                          <a:latin typeface="Calibri"/>
                        </a:defRPr>
                      </a:lvl4pPr>
                      <a:lvl5pPr marL="1828800" algn="l" defTabSz="914400" rtl="0" eaLnBrk="1" latinLnBrk="0" hangingPunct="1">
                        <a:defRPr kumimoji="1" sz="1800" b="1" kern="1200">
                          <a:solidFill>
                            <a:schemeClr val="bg1"/>
                          </a:solidFill>
                          <a:latin typeface="Calibri"/>
                        </a:defRPr>
                      </a:lvl5pPr>
                      <a:lvl6pPr marL="2286000" algn="l" defTabSz="914400" rtl="0" eaLnBrk="1" latinLnBrk="0" hangingPunct="1">
                        <a:defRPr kumimoji="1" sz="1800" b="1" kern="1200">
                          <a:solidFill>
                            <a:schemeClr val="bg1"/>
                          </a:solidFill>
                          <a:latin typeface="Calibri"/>
                        </a:defRPr>
                      </a:lvl6pPr>
                      <a:lvl7pPr marL="2743200" algn="l" defTabSz="914400" rtl="0" eaLnBrk="1" latinLnBrk="0" hangingPunct="1">
                        <a:defRPr kumimoji="1" sz="1800" b="1" kern="1200">
                          <a:solidFill>
                            <a:schemeClr val="bg1"/>
                          </a:solidFill>
                          <a:latin typeface="Calibri"/>
                        </a:defRPr>
                      </a:lvl7pPr>
                      <a:lvl8pPr marL="3200400" algn="l" defTabSz="914400" rtl="0" eaLnBrk="1" latinLnBrk="0" hangingPunct="1">
                        <a:defRPr kumimoji="1" sz="1800" b="1" kern="1200">
                          <a:solidFill>
                            <a:schemeClr val="bg1"/>
                          </a:solidFill>
                          <a:latin typeface="Calibri"/>
                        </a:defRPr>
                      </a:lvl8pPr>
                      <a:lvl9pPr marL="3657600" algn="l" defTabSz="914400" rtl="0" eaLnBrk="1" latinLnBrk="0" hangingPunct="1">
                        <a:defRPr kumimoji="1" sz="1800" b="1" kern="1200">
                          <a:solidFill>
                            <a:schemeClr val="bg1"/>
                          </a:solidFill>
                          <a:latin typeface="Calibri"/>
                        </a:defRPr>
                      </a:lvl9pPr>
                    </a:lstStyle>
                    <a:p>
                      <a:pPr algn="ctr"/>
                      <a:r>
                        <a:rPr kumimoji="1" lang="ja-JP" altLang="en-US" sz="1000" dirty="0">
                          <a:latin typeface="メイリオ" panose="020B0604030504040204" pitchFamily="50" charset="-128"/>
                          <a:ea typeface="メイリオ" panose="020B0604030504040204" pitchFamily="50" charset="-128"/>
                        </a:rPr>
                        <a:t>資料名</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bg1"/>
                          </a:solidFill>
                          <a:latin typeface="Calibri"/>
                        </a:defRPr>
                      </a:lvl1pPr>
                      <a:lvl2pPr marL="457200" algn="l" defTabSz="914400" rtl="0" eaLnBrk="1" latinLnBrk="0" hangingPunct="1">
                        <a:defRPr kumimoji="1" sz="1800" b="1" kern="1200">
                          <a:solidFill>
                            <a:schemeClr val="bg1"/>
                          </a:solidFill>
                          <a:latin typeface="Calibri"/>
                        </a:defRPr>
                      </a:lvl2pPr>
                      <a:lvl3pPr marL="914400" algn="l" defTabSz="914400" rtl="0" eaLnBrk="1" latinLnBrk="0" hangingPunct="1">
                        <a:defRPr kumimoji="1" sz="1800" b="1" kern="1200">
                          <a:solidFill>
                            <a:schemeClr val="bg1"/>
                          </a:solidFill>
                          <a:latin typeface="Calibri"/>
                        </a:defRPr>
                      </a:lvl3pPr>
                      <a:lvl4pPr marL="1371600" algn="l" defTabSz="914400" rtl="0" eaLnBrk="1" latinLnBrk="0" hangingPunct="1">
                        <a:defRPr kumimoji="1" sz="1800" b="1" kern="1200">
                          <a:solidFill>
                            <a:schemeClr val="bg1"/>
                          </a:solidFill>
                          <a:latin typeface="Calibri"/>
                        </a:defRPr>
                      </a:lvl4pPr>
                      <a:lvl5pPr marL="1828800" algn="l" defTabSz="914400" rtl="0" eaLnBrk="1" latinLnBrk="0" hangingPunct="1">
                        <a:defRPr kumimoji="1" sz="1800" b="1" kern="1200">
                          <a:solidFill>
                            <a:schemeClr val="bg1"/>
                          </a:solidFill>
                          <a:latin typeface="Calibri"/>
                        </a:defRPr>
                      </a:lvl5pPr>
                      <a:lvl6pPr marL="2286000" algn="l" defTabSz="914400" rtl="0" eaLnBrk="1" latinLnBrk="0" hangingPunct="1">
                        <a:defRPr kumimoji="1" sz="1800" b="1" kern="1200">
                          <a:solidFill>
                            <a:schemeClr val="bg1"/>
                          </a:solidFill>
                          <a:latin typeface="Calibri"/>
                        </a:defRPr>
                      </a:lvl6pPr>
                      <a:lvl7pPr marL="2743200" algn="l" defTabSz="914400" rtl="0" eaLnBrk="1" latinLnBrk="0" hangingPunct="1">
                        <a:defRPr kumimoji="1" sz="1800" b="1" kern="1200">
                          <a:solidFill>
                            <a:schemeClr val="bg1"/>
                          </a:solidFill>
                          <a:latin typeface="Calibri"/>
                        </a:defRPr>
                      </a:lvl7pPr>
                      <a:lvl8pPr marL="3200400" algn="l" defTabSz="914400" rtl="0" eaLnBrk="1" latinLnBrk="0" hangingPunct="1">
                        <a:defRPr kumimoji="1" sz="1800" b="1" kern="1200">
                          <a:solidFill>
                            <a:schemeClr val="bg1"/>
                          </a:solidFill>
                          <a:latin typeface="Calibri"/>
                        </a:defRPr>
                      </a:lvl8pPr>
                      <a:lvl9pPr marL="3657600" algn="l" defTabSz="914400" rtl="0" eaLnBrk="1" latinLnBrk="0" hangingPunct="1">
                        <a:defRPr kumimoji="1" sz="1800" b="1" kern="1200">
                          <a:solidFill>
                            <a:schemeClr val="bg1"/>
                          </a:solidFill>
                          <a:latin typeface="Calibri"/>
                        </a:defRPr>
                      </a:lvl9pPr>
                    </a:lstStyle>
                    <a:p>
                      <a:pPr algn="ctr"/>
                      <a:r>
                        <a:rPr kumimoji="1" lang="en-US" altLang="ja-JP" sz="1000" dirty="0">
                          <a:latin typeface="メイリオ" panose="020B0604030504040204" pitchFamily="50" charset="-128"/>
                          <a:ea typeface="メイリオ" panose="020B0604030504040204" pitchFamily="50" charset="-128"/>
                        </a:rPr>
                        <a:t>2021</a:t>
                      </a:r>
                      <a:r>
                        <a:rPr kumimoji="1" lang="ja-JP" altLang="en-US" sz="1000" dirty="0">
                          <a:latin typeface="メイリオ" panose="020B0604030504040204" pitchFamily="50" charset="-128"/>
                          <a:ea typeface="メイリオ" panose="020B0604030504040204" pitchFamily="50" charset="-128"/>
                        </a:rPr>
                        <a:t>年シェアリングエコノミー調査</a:t>
                      </a:r>
                      <a:endParaRPr kumimoji="1" lang="en-US" altLang="ja-JP" sz="1000" dirty="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報告書</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bg1"/>
                          </a:solidFill>
                          <a:latin typeface="Calibri"/>
                        </a:defRPr>
                      </a:lvl1pPr>
                      <a:lvl2pPr marL="457200" algn="l" defTabSz="914400" rtl="0" eaLnBrk="1" latinLnBrk="0" hangingPunct="1">
                        <a:defRPr kumimoji="1" sz="1800" b="1" kern="1200">
                          <a:solidFill>
                            <a:schemeClr val="bg1"/>
                          </a:solidFill>
                          <a:latin typeface="Calibri"/>
                        </a:defRPr>
                      </a:lvl2pPr>
                      <a:lvl3pPr marL="914400" algn="l" defTabSz="914400" rtl="0" eaLnBrk="1" latinLnBrk="0" hangingPunct="1">
                        <a:defRPr kumimoji="1" sz="1800" b="1" kern="1200">
                          <a:solidFill>
                            <a:schemeClr val="bg1"/>
                          </a:solidFill>
                          <a:latin typeface="Calibri"/>
                        </a:defRPr>
                      </a:lvl3pPr>
                      <a:lvl4pPr marL="1371600" algn="l" defTabSz="914400" rtl="0" eaLnBrk="1" latinLnBrk="0" hangingPunct="1">
                        <a:defRPr kumimoji="1" sz="1800" b="1" kern="1200">
                          <a:solidFill>
                            <a:schemeClr val="bg1"/>
                          </a:solidFill>
                          <a:latin typeface="Calibri"/>
                        </a:defRPr>
                      </a:lvl4pPr>
                      <a:lvl5pPr marL="1828800" algn="l" defTabSz="914400" rtl="0" eaLnBrk="1" latinLnBrk="0" hangingPunct="1">
                        <a:defRPr kumimoji="1" sz="1800" b="1" kern="1200">
                          <a:solidFill>
                            <a:schemeClr val="bg1"/>
                          </a:solidFill>
                          <a:latin typeface="Calibri"/>
                        </a:defRPr>
                      </a:lvl5pPr>
                      <a:lvl6pPr marL="2286000" algn="l" defTabSz="914400" rtl="0" eaLnBrk="1" latinLnBrk="0" hangingPunct="1">
                        <a:defRPr kumimoji="1" sz="1800" b="1" kern="1200">
                          <a:solidFill>
                            <a:schemeClr val="bg1"/>
                          </a:solidFill>
                          <a:latin typeface="Calibri"/>
                        </a:defRPr>
                      </a:lvl6pPr>
                      <a:lvl7pPr marL="2743200" algn="l" defTabSz="914400" rtl="0" eaLnBrk="1" latinLnBrk="0" hangingPunct="1">
                        <a:defRPr kumimoji="1" sz="1800" b="1" kern="1200">
                          <a:solidFill>
                            <a:schemeClr val="bg1"/>
                          </a:solidFill>
                          <a:latin typeface="Calibri"/>
                        </a:defRPr>
                      </a:lvl7pPr>
                      <a:lvl8pPr marL="3200400" algn="l" defTabSz="914400" rtl="0" eaLnBrk="1" latinLnBrk="0" hangingPunct="1">
                        <a:defRPr kumimoji="1" sz="1800" b="1" kern="1200">
                          <a:solidFill>
                            <a:schemeClr val="bg1"/>
                          </a:solidFill>
                          <a:latin typeface="Calibri"/>
                        </a:defRPr>
                      </a:lvl8pPr>
                      <a:lvl9pPr marL="3657600" algn="l" defTabSz="914400" rtl="0" eaLnBrk="1" latinLnBrk="0" hangingPunct="1">
                        <a:defRPr kumimoji="1" sz="1800" b="1" kern="1200">
                          <a:solidFill>
                            <a:schemeClr val="bg1"/>
                          </a:solidFill>
                          <a:latin typeface="Calibri"/>
                        </a:defRPr>
                      </a:lvl9pPr>
                    </a:lstStyle>
                    <a:p>
                      <a:pPr algn="ctr"/>
                      <a:r>
                        <a:rPr kumimoji="1" lang="en-US" altLang="ja-JP" sz="1000" dirty="0">
                          <a:latin typeface="メイリオ" panose="020B0604030504040204" pitchFamily="50" charset="-128"/>
                          <a:ea typeface="メイリオ" panose="020B0604030504040204" pitchFamily="50" charset="-128"/>
                        </a:rPr>
                        <a:t>2021</a:t>
                      </a:r>
                      <a:r>
                        <a:rPr kumimoji="1" lang="ja-JP" altLang="en-US" sz="1000" dirty="0">
                          <a:latin typeface="メイリオ" panose="020B0604030504040204" pitchFamily="50" charset="-128"/>
                          <a:ea typeface="メイリオ" panose="020B0604030504040204" pitchFamily="50" charset="-128"/>
                        </a:rPr>
                        <a:t>年シェアリングエコノミー調査</a:t>
                      </a:r>
                      <a:endParaRPr kumimoji="1" lang="en-US" altLang="ja-JP" sz="1000" dirty="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データ集</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2740604296"/>
                  </a:ext>
                </a:extLst>
              </a:tr>
              <a:tr h="52051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000" dirty="0">
                          <a:latin typeface="メイリオ" panose="020B0604030504040204" pitchFamily="50" charset="-128"/>
                          <a:ea typeface="メイリオ" panose="020B0604030504040204" pitchFamily="50" charset="-128"/>
                        </a:rPr>
                        <a:t>体裁</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メイリオ" panose="020B0604030504040204" pitchFamily="50" charset="-128"/>
                          <a:ea typeface="メイリオ" panose="020B0604030504040204" pitchFamily="50" charset="-128"/>
                        </a:rPr>
                        <a:t>PDF</a:t>
                      </a:r>
                      <a:r>
                        <a:rPr kumimoji="1" lang="ja-JP" altLang="en-US" sz="1000" dirty="0">
                          <a:latin typeface="メイリオ" panose="020B0604030504040204" pitchFamily="50" charset="-128"/>
                          <a:ea typeface="メイリオ" panose="020B0604030504040204" pitchFamily="50" charset="-128"/>
                        </a:rPr>
                        <a:t>ファイル（</a:t>
                      </a:r>
                      <a:r>
                        <a:rPr kumimoji="1" lang="en-US" altLang="ja-JP" sz="1000" dirty="0">
                          <a:latin typeface="メイリオ" panose="020B0604030504040204" pitchFamily="50" charset="-128"/>
                          <a:ea typeface="メイリオ" panose="020B0604030504040204" pitchFamily="50" charset="-128"/>
                        </a:rPr>
                        <a:t>.pdf</a:t>
                      </a:r>
                      <a:r>
                        <a:rPr kumimoji="1" lang="ja-JP" altLang="en-US" sz="1000" dirty="0">
                          <a:latin typeface="メイリオ" panose="020B0604030504040204" pitchFamily="50" charset="-128"/>
                          <a:ea typeface="メイリオ" panose="020B0604030504040204" pitchFamily="50" charset="-128"/>
                        </a:rPr>
                        <a:t>）</a:t>
                      </a:r>
                      <a:endParaRPr kumimoji="1" lang="en-US" altLang="ja-JP" sz="1000" dirty="0">
                        <a:latin typeface="メイリオ" panose="020B0604030504040204" pitchFamily="50" charset="-128"/>
                        <a:ea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パワーポイント形式</a:t>
                      </a:r>
                      <a:endParaRPr kumimoji="1" lang="en-US" altLang="ja-JP" sz="1000" dirty="0">
                        <a:latin typeface="メイリオ" panose="020B0604030504040204" pitchFamily="50" charset="-128"/>
                        <a:ea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メイリオ" panose="020B0604030504040204" pitchFamily="50" charset="-128"/>
                          <a:ea typeface="メイリオ" panose="020B0604030504040204" pitchFamily="50" charset="-128"/>
                        </a:rPr>
                        <a:t>A4/</a:t>
                      </a:r>
                      <a:r>
                        <a:rPr kumimoji="1" lang="ja-JP" altLang="en-US" sz="1000" dirty="0">
                          <a:latin typeface="メイリオ" panose="020B0604030504040204" pitchFamily="50" charset="-128"/>
                          <a:ea typeface="メイリオ" panose="020B0604030504040204" pitchFamily="50" charset="-128"/>
                        </a:rPr>
                        <a:t>本文</a:t>
                      </a:r>
                      <a:r>
                        <a:rPr kumimoji="1" lang="en-US" altLang="ja-JP" sz="1000" dirty="0">
                          <a:latin typeface="メイリオ" panose="020B0604030504040204" pitchFamily="50" charset="-128"/>
                          <a:ea typeface="メイリオ" panose="020B0604030504040204" pitchFamily="50" charset="-128"/>
                        </a:rPr>
                        <a:t>248</a:t>
                      </a:r>
                      <a:r>
                        <a:rPr kumimoji="1" lang="ja-JP" altLang="en-US" sz="1000" dirty="0">
                          <a:latin typeface="メイリオ" panose="020B0604030504040204" pitchFamily="50" charset="-128"/>
                          <a:ea typeface="メイリオ" panose="020B0604030504040204" pitchFamily="50" charset="-128"/>
                        </a:rPr>
                        <a:t>頁</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000" dirty="0">
                          <a:latin typeface="メイリオ" panose="020B0604030504040204" pitchFamily="50" charset="-128"/>
                          <a:ea typeface="メイリオ" panose="020B0604030504040204" pitchFamily="50" charset="-128"/>
                        </a:rPr>
                        <a:t>エクセルファイル（</a:t>
                      </a:r>
                      <a:r>
                        <a:rPr kumimoji="1" lang="en-US" altLang="ja-JP" sz="1000" dirty="0">
                          <a:latin typeface="メイリオ" panose="020B0604030504040204" pitchFamily="50" charset="-128"/>
                          <a:ea typeface="メイリオ" panose="020B0604030504040204" pitchFamily="50" charset="-128"/>
                        </a:rPr>
                        <a:t>.</a:t>
                      </a:r>
                      <a:r>
                        <a:rPr kumimoji="1" lang="en-US" altLang="ja-JP" sz="1000" dirty="0" err="1">
                          <a:latin typeface="メイリオ" panose="020B0604030504040204" pitchFamily="50" charset="-128"/>
                          <a:ea typeface="メイリオ" panose="020B0604030504040204" pitchFamily="50" charset="-128"/>
                        </a:rPr>
                        <a:t>xlsx</a:t>
                      </a:r>
                      <a:r>
                        <a:rPr kumimoji="1" lang="ja-JP" altLang="en-US" sz="1000" dirty="0">
                          <a:latin typeface="メイリオ" panose="020B0604030504040204" pitchFamily="50" charset="-128"/>
                          <a:ea typeface="メイリオ" panose="020B0604030504040204" pitchFamily="50" charset="-128"/>
                        </a:rPr>
                        <a:t>）</a:t>
                      </a:r>
                      <a:endParaRPr kumimoji="1" lang="en-US" altLang="ja-JP"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8911432"/>
                  </a:ext>
                </a:extLst>
              </a:tr>
              <a:tr h="23133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000" dirty="0">
                          <a:latin typeface="メイリオ" panose="020B0604030504040204" pitchFamily="50" charset="-128"/>
                          <a:ea typeface="メイリオ" panose="020B0604030504040204" pitchFamily="50" charset="-128"/>
                        </a:rPr>
                        <a:t>発刊日</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en-US" altLang="ja-JP" sz="1000" dirty="0">
                          <a:latin typeface="メイリオ" panose="020B0604030504040204" pitchFamily="50" charset="-128"/>
                          <a:ea typeface="メイリオ" panose="020B0604030504040204" pitchFamily="50" charset="-128"/>
                        </a:rPr>
                        <a:t>2021</a:t>
                      </a:r>
                      <a:r>
                        <a:rPr kumimoji="1" lang="ja-JP" altLang="en-US" sz="1000" dirty="0">
                          <a:latin typeface="メイリオ" panose="020B0604030504040204" pitchFamily="50" charset="-128"/>
                          <a:ea typeface="メイリオ" panose="020B0604030504040204" pitchFamily="50" charset="-128"/>
                        </a:rPr>
                        <a:t>年</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月</a:t>
                      </a:r>
                      <a:r>
                        <a:rPr kumimoji="1" lang="en-US" altLang="ja-JP" sz="1000" dirty="0">
                          <a:latin typeface="メイリオ" panose="020B0604030504040204" pitchFamily="50" charset="-128"/>
                          <a:ea typeface="メイリオ" panose="020B0604030504040204" pitchFamily="50" charset="-128"/>
                        </a:rPr>
                        <a:t>29</a:t>
                      </a:r>
                      <a:r>
                        <a:rPr kumimoji="1" lang="ja-JP" altLang="en-US" sz="1000" dirty="0">
                          <a:latin typeface="メイリオ" panose="020B0604030504040204" pitchFamily="50" charset="-128"/>
                          <a:ea typeface="メイリオ" panose="020B0604030504040204" pitchFamily="50" charset="-128"/>
                        </a:rPr>
                        <a:t>日</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メイリオ" panose="020B0604030504040204" pitchFamily="50" charset="-128"/>
                          <a:ea typeface="メイリオ" panose="020B0604030504040204" pitchFamily="50" charset="-128"/>
                        </a:rPr>
                        <a:t>2021</a:t>
                      </a:r>
                      <a:r>
                        <a:rPr kumimoji="1" lang="ja-JP" altLang="en-US" sz="1000" dirty="0">
                          <a:latin typeface="メイリオ" panose="020B0604030504040204" pitchFamily="50" charset="-128"/>
                          <a:ea typeface="メイリオ" panose="020B0604030504040204" pitchFamily="50" charset="-128"/>
                        </a:rPr>
                        <a:t>年</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月</a:t>
                      </a:r>
                      <a:r>
                        <a:rPr kumimoji="1" lang="en-US" altLang="ja-JP" sz="1000" dirty="0">
                          <a:latin typeface="メイリオ" panose="020B0604030504040204" pitchFamily="50" charset="-128"/>
                          <a:ea typeface="メイリオ" panose="020B0604030504040204" pitchFamily="50" charset="-128"/>
                        </a:rPr>
                        <a:t>29</a:t>
                      </a:r>
                      <a:r>
                        <a:rPr kumimoji="1" lang="ja-JP" altLang="en-US" sz="1000" dirty="0">
                          <a:latin typeface="メイリオ" panose="020B0604030504040204" pitchFamily="50" charset="-128"/>
                          <a:ea typeface="メイリオ" panose="020B0604030504040204" pitchFamily="50" charset="-128"/>
                        </a:rPr>
                        <a:t>日</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09689"/>
                  </a:ext>
                </a:extLst>
              </a:tr>
              <a:tr h="231338">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000" dirty="0">
                          <a:latin typeface="メイリオ" panose="020B0604030504040204" pitchFamily="50" charset="-128"/>
                          <a:ea typeface="メイリオ" panose="020B0604030504040204" pitchFamily="50" charset="-128"/>
                        </a:rPr>
                        <a:t>価格</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en-US" altLang="zh-CN" sz="1000" dirty="0" smtClean="0">
                          <a:latin typeface="メイリオ" panose="020B0604030504040204" pitchFamily="50" charset="-128"/>
                          <a:ea typeface="メイリオ" panose="020B0604030504040204" pitchFamily="50" charset="-128"/>
                        </a:rPr>
                        <a:t>99,000</a:t>
                      </a:r>
                      <a:r>
                        <a:rPr lang="zh-CN" altLang="en-US" sz="1000" dirty="0" smtClean="0">
                          <a:latin typeface="メイリオ" panose="020B0604030504040204" pitchFamily="50" charset="-128"/>
                          <a:ea typeface="メイリオ" panose="020B0604030504040204" pitchFamily="50" charset="-128"/>
                        </a:rPr>
                        <a:t>円（税込</a:t>
                      </a:r>
                      <a:r>
                        <a:rPr lang="en-US" altLang="zh-CN" sz="1000" dirty="0" smtClean="0">
                          <a:latin typeface="メイリオ" panose="020B0604030504040204" pitchFamily="50" charset="-128"/>
                          <a:ea typeface="メイリオ" panose="020B0604030504040204" pitchFamily="50" charset="-128"/>
                        </a:rPr>
                        <a:t>108,900</a:t>
                      </a:r>
                      <a:r>
                        <a:rPr lang="zh-CN" altLang="en-US" sz="1000" dirty="0" smtClean="0">
                          <a:latin typeface="メイリオ" panose="020B0604030504040204" pitchFamily="50" charset="-128"/>
                          <a:ea typeface="メイリオ" panose="020B0604030504040204" pitchFamily="50" charset="-128"/>
                        </a:rPr>
                        <a:t>円）</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latin typeface="メイリオ" panose="020B0604030504040204" pitchFamily="50" charset="-128"/>
                          <a:ea typeface="メイリオ" panose="020B0604030504040204" pitchFamily="50" charset="-128"/>
                        </a:rPr>
                        <a:t>99,000</a:t>
                      </a:r>
                      <a:r>
                        <a:rPr lang="zh-CN" altLang="en-US" sz="1000" dirty="0" smtClean="0">
                          <a:latin typeface="メイリオ" panose="020B0604030504040204" pitchFamily="50" charset="-128"/>
                          <a:ea typeface="メイリオ" panose="020B0604030504040204" pitchFamily="50" charset="-128"/>
                        </a:rPr>
                        <a:t>円（税込</a:t>
                      </a:r>
                      <a:r>
                        <a:rPr lang="en-US" altLang="zh-CN" sz="1000" dirty="0" smtClean="0">
                          <a:latin typeface="メイリオ" panose="020B0604030504040204" pitchFamily="50" charset="-128"/>
                          <a:ea typeface="メイリオ" panose="020B0604030504040204" pitchFamily="50" charset="-128"/>
                        </a:rPr>
                        <a:t>108,900</a:t>
                      </a:r>
                      <a:r>
                        <a:rPr lang="zh-CN" altLang="en-US" sz="1000" dirty="0" smtClean="0">
                          <a:latin typeface="メイリオ" panose="020B0604030504040204" pitchFamily="50" charset="-128"/>
                          <a:ea typeface="メイリオ" panose="020B0604030504040204" pitchFamily="50" charset="-128"/>
                        </a:rPr>
                        <a:t>円）</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4239799"/>
                  </a:ext>
                </a:extLst>
              </a:tr>
              <a:tr h="520511">
                <a:tc v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000" dirty="0">
                          <a:latin typeface="メイリオ" panose="020B0604030504040204" pitchFamily="50" charset="-128"/>
                          <a:ea typeface="メイリオ" panose="020B0604030504040204" pitchFamily="50" charset="-128"/>
                        </a:rPr>
                        <a:t>報告書・データ集セット</a:t>
                      </a:r>
                      <a:r>
                        <a:rPr kumimoji="1" lang="ja-JP" altLang="en-US" sz="1000" dirty="0" smtClean="0">
                          <a:latin typeface="メイリオ" panose="020B0604030504040204" pitchFamily="50" charset="-128"/>
                          <a:ea typeface="メイリオ" panose="020B0604030504040204" pitchFamily="50" charset="-128"/>
                        </a:rPr>
                        <a:t>価格</a:t>
                      </a:r>
                      <a:r>
                        <a:rPr lang="en-US" altLang="zh-CN" sz="1000" dirty="0" smtClean="0">
                          <a:latin typeface="メイリオ" panose="020B0604030504040204" pitchFamily="50" charset="-128"/>
                          <a:ea typeface="メイリオ" panose="020B0604030504040204" pitchFamily="50" charset="-128"/>
                        </a:rPr>
                        <a:t>148,500</a:t>
                      </a:r>
                      <a:r>
                        <a:rPr lang="zh-CN" altLang="en-US" sz="1000" dirty="0" smtClean="0">
                          <a:latin typeface="メイリオ" panose="020B0604030504040204" pitchFamily="50" charset="-128"/>
                          <a:ea typeface="メイリオ" panose="020B0604030504040204" pitchFamily="50" charset="-128"/>
                        </a:rPr>
                        <a:t>円（税込</a:t>
                      </a:r>
                      <a:r>
                        <a:rPr lang="en-US" altLang="zh-CN" sz="1000" dirty="0" smtClean="0">
                          <a:latin typeface="メイリオ" panose="020B0604030504040204" pitchFamily="50" charset="-128"/>
                          <a:ea typeface="メイリオ" panose="020B0604030504040204" pitchFamily="50" charset="-128"/>
                        </a:rPr>
                        <a:t>163,350</a:t>
                      </a:r>
                      <a:r>
                        <a:rPr lang="zh-CN" altLang="en-US" sz="1000" dirty="0" smtClean="0">
                          <a:latin typeface="メイリオ" panose="020B0604030504040204" pitchFamily="50" charset="-128"/>
                          <a:ea typeface="メイリオ" panose="020B0604030504040204" pitchFamily="50" charset="-128"/>
                        </a:rPr>
                        <a:t>円）</a:t>
                      </a:r>
                      <a:endParaRPr kumimoji="1" lang="en-US" altLang="ja-JP" sz="1000" dirty="0">
                        <a:latin typeface="メイリオ" panose="020B0604030504040204" pitchFamily="50" charset="-128"/>
                        <a:ea typeface="メイリオ" panose="020B0604030504040204" pitchFamily="50" charset="-128"/>
                      </a:endParaRPr>
                    </a:p>
                    <a:p>
                      <a:pPr algn="ct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報告書又はデータ集を購入した方が、追加でもう片方を購入する</a:t>
                      </a:r>
                      <a:endParaRPr kumimoji="1" lang="en-US" altLang="ja-JP" sz="1000" dirty="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場合には通常価格の</a:t>
                      </a:r>
                      <a:r>
                        <a:rPr kumimoji="1" lang="ja-JP" altLang="en-US" sz="1000" dirty="0" smtClean="0">
                          <a:latin typeface="メイリオ" panose="020B0604030504040204" pitchFamily="50" charset="-128"/>
                          <a:ea typeface="メイリオ" panose="020B0604030504040204" pitchFamily="50" charset="-128"/>
                        </a:rPr>
                        <a:t>半額</a:t>
                      </a:r>
                      <a:r>
                        <a:rPr lang="en-US" altLang="zh-CN" sz="1000" dirty="0" smtClean="0">
                          <a:latin typeface="メイリオ" panose="020B0604030504040204" pitchFamily="50" charset="-128"/>
                          <a:ea typeface="メイリオ" panose="020B0604030504040204" pitchFamily="50" charset="-128"/>
                        </a:rPr>
                        <a:t>49,500</a:t>
                      </a:r>
                      <a:r>
                        <a:rPr lang="zh-CN" altLang="en-US" sz="1000" dirty="0" smtClean="0">
                          <a:latin typeface="メイリオ" panose="020B0604030504040204" pitchFamily="50" charset="-128"/>
                          <a:ea typeface="メイリオ" panose="020B0604030504040204" pitchFamily="50" charset="-128"/>
                        </a:rPr>
                        <a:t>円（税込</a:t>
                      </a:r>
                      <a:r>
                        <a:rPr lang="en-US" altLang="zh-CN" sz="1000" dirty="0" smtClean="0">
                          <a:latin typeface="メイリオ" panose="020B0604030504040204" pitchFamily="50" charset="-128"/>
                          <a:ea typeface="メイリオ" panose="020B0604030504040204" pitchFamily="50" charset="-128"/>
                        </a:rPr>
                        <a:t>54,450</a:t>
                      </a:r>
                      <a:r>
                        <a:rPr lang="zh-CN" altLang="en-US" sz="1000" dirty="0" smtClean="0">
                          <a:latin typeface="メイリオ" panose="020B0604030504040204" pitchFamily="50" charset="-128"/>
                          <a:ea typeface="メイリオ" panose="020B0604030504040204" pitchFamily="50" charset="-128"/>
                        </a:rPr>
                        <a:t>円）</a:t>
                      </a:r>
                      <a:r>
                        <a:rPr kumimoji="1" lang="ja-JP" altLang="en-US" sz="1000" dirty="0" smtClean="0">
                          <a:latin typeface="メイリオ" panose="020B0604030504040204" pitchFamily="50" charset="-128"/>
                          <a:ea typeface="メイリオ" panose="020B0604030504040204" pitchFamily="50" charset="-128"/>
                        </a:rPr>
                        <a:t>で</a:t>
                      </a:r>
                      <a:r>
                        <a:rPr kumimoji="1" lang="ja-JP" altLang="en-US" sz="1000" dirty="0">
                          <a:latin typeface="メイリオ" panose="020B0604030504040204" pitchFamily="50" charset="-128"/>
                          <a:ea typeface="メイリオ" panose="020B0604030504040204" pitchFamily="50" charset="-128"/>
                        </a:rPr>
                        <a:t>購入可能です。</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6115841"/>
                  </a:ext>
                </a:extLst>
              </a:tr>
            </a:tbl>
          </a:graphicData>
        </a:graphic>
      </p:graphicFrame>
    </p:spTree>
  </p:cSld>
  <p:clrMapOvr>
    <a:masterClrMapping/>
  </p:clrMapOvr>
</p:sld>
</file>

<file path=ppt/theme/theme1.xml><?xml version="1.0" encoding="utf-8"?>
<a:theme xmlns:a="http://schemas.openxmlformats.org/drawingml/2006/main" name="標準デザイン">
  <a:themeElements>
    <a:clrScheme name="ユーザー定義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250</Words>
  <Application>Microsoft Office PowerPoint</Application>
  <PresentationFormat>A4 210 x 297 mm</PresentationFormat>
  <Paragraphs>65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Calibri</vt:lpstr>
      <vt:lpstr>Times New Roman</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2011-11-30T05:51:36Z</dcterms:created>
  <dcterms:modified xsi:type="dcterms:W3CDTF">2021-03-02T02:44:25Z</dcterms:modified>
</cp:coreProperties>
</file>