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handoutMasterIdLst>
    <p:handoutMasterId r:id="rId4"/>
  </p:handoutMasterIdLst>
  <p:sldIdLst>
    <p:sldId id="256" r:id="rId2"/>
  </p:sldIdLst>
  <p:sldSz cx="6858000" cy="9906000" type="A4"/>
  <p:notesSz cx="6735763" cy="9866313"/>
  <p:defaultTextStyle>
    <a:defPPr>
      <a:defRPr lang="ja-JP"/>
    </a:defPPr>
    <a:lvl1pPr algn="l" rtl="0" fontAlgn="base">
      <a:spcBef>
        <a:spcPct val="0"/>
      </a:spcBef>
      <a:spcAft>
        <a:spcPct val="0"/>
      </a:spcAft>
      <a:defRPr kumimoji="1" sz="1000" kern="1200">
        <a:solidFill>
          <a:schemeClr val="tx1"/>
        </a:solidFill>
        <a:latin typeface="Times New Roman" pitchFamily="18" charset="0"/>
        <a:ea typeface="ＭＳ Ｐゴシック" charset="-128"/>
        <a:cs typeface="+mn-cs"/>
      </a:defRPr>
    </a:lvl1pPr>
    <a:lvl2pPr marL="457200" algn="l" rtl="0" fontAlgn="base">
      <a:spcBef>
        <a:spcPct val="0"/>
      </a:spcBef>
      <a:spcAft>
        <a:spcPct val="0"/>
      </a:spcAft>
      <a:defRPr kumimoji="1" sz="1000" kern="1200">
        <a:solidFill>
          <a:schemeClr val="tx1"/>
        </a:solidFill>
        <a:latin typeface="Times New Roman" pitchFamily="18" charset="0"/>
        <a:ea typeface="ＭＳ Ｐゴシック" charset="-128"/>
        <a:cs typeface="+mn-cs"/>
      </a:defRPr>
    </a:lvl2pPr>
    <a:lvl3pPr marL="914400" algn="l" rtl="0" fontAlgn="base">
      <a:spcBef>
        <a:spcPct val="0"/>
      </a:spcBef>
      <a:spcAft>
        <a:spcPct val="0"/>
      </a:spcAft>
      <a:defRPr kumimoji="1" sz="1000" kern="1200">
        <a:solidFill>
          <a:schemeClr val="tx1"/>
        </a:solidFill>
        <a:latin typeface="Times New Roman" pitchFamily="18" charset="0"/>
        <a:ea typeface="ＭＳ Ｐゴシック" charset="-128"/>
        <a:cs typeface="+mn-cs"/>
      </a:defRPr>
    </a:lvl3pPr>
    <a:lvl4pPr marL="1371600" algn="l" rtl="0" fontAlgn="base">
      <a:spcBef>
        <a:spcPct val="0"/>
      </a:spcBef>
      <a:spcAft>
        <a:spcPct val="0"/>
      </a:spcAft>
      <a:defRPr kumimoji="1" sz="1000" kern="1200">
        <a:solidFill>
          <a:schemeClr val="tx1"/>
        </a:solidFill>
        <a:latin typeface="Times New Roman" pitchFamily="18" charset="0"/>
        <a:ea typeface="ＭＳ Ｐゴシック" charset="-128"/>
        <a:cs typeface="+mn-cs"/>
      </a:defRPr>
    </a:lvl4pPr>
    <a:lvl5pPr marL="1828800" algn="l" rtl="0" fontAlgn="base">
      <a:spcBef>
        <a:spcPct val="0"/>
      </a:spcBef>
      <a:spcAft>
        <a:spcPct val="0"/>
      </a:spcAft>
      <a:defRPr kumimoji="1" sz="1000" kern="1200">
        <a:solidFill>
          <a:schemeClr val="tx1"/>
        </a:solidFill>
        <a:latin typeface="Times New Roman" pitchFamily="18" charset="0"/>
        <a:ea typeface="ＭＳ Ｐゴシック" charset="-128"/>
        <a:cs typeface="+mn-cs"/>
      </a:defRPr>
    </a:lvl5pPr>
    <a:lvl6pPr marL="2286000" algn="l" defTabSz="914400" rtl="0" eaLnBrk="1" latinLnBrk="0" hangingPunct="1">
      <a:defRPr kumimoji="1" sz="1000" kern="1200">
        <a:solidFill>
          <a:schemeClr val="tx1"/>
        </a:solidFill>
        <a:latin typeface="Times New Roman" pitchFamily="18" charset="0"/>
        <a:ea typeface="ＭＳ Ｐゴシック" charset="-128"/>
        <a:cs typeface="+mn-cs"/>
      </a:defRPr>
    </a:lvl6pPr>
    <a:lvl7pPr marL="2743200" algn="l" defTabSz="914400" rtl="0" eaLnBrk="1" latinLnBrk="0" hangingPunct="1">
      <a:defRPr kumimoji="1" sz="1000" kern="1200">
        <a:solidFill>
          <a:schemeClr val="tx1"/>
        </a:solidFill>
        <a:latin typeface="Times New Roman" pitchFamily="18" charset="0"/>
        <a:ea typeface="ＭＳ Ｐゴシック" charset="-128"/>
        <a:cs typeface="+mn-cs"/>
      </a:defRPr>
    </a:lvl7pPr>
    <a:lvl8pPr marL="3200400" algn="l" defTabSz="914400" rtl="0" eaLnBrk="1" latinLnBrk="0" hangingPunct="1">
      <a:defRPr kumimoji="1" sz="1000" kern="1200">
        <a:solidFill>
          <a:schemeClr val="tx1"/>
        </a:solidFill>
        <a:latin typeface="Times New Roman" pitchFamily="18" charset="0"/>
        <a:ea typeface="ＭＳ Ｐゴシック" charset="-128"/>
        <a:cs typeface="+mn-cs"/>
      </a:defRPr>
    </a:lvl8pPr>
    <a:lvl9pPr marL="3657600" algn="l" defTabSz="914400" rtl="0" eaLnBrk="1" latinLnBrk="0" hangingPunct="1">
      <a:defRPr kumimoji="1" sz="1000" kern="1200">
        <a:solidFill>
          <a:schemeClr val="tx1"/>
        </a:solidFill>
        <a:latin typeface="Times New Roman" pitchFamily="18" charset="0"/>
        <a:ea typeface="ＭＳ Ｐゴシック" charset="-128"/>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66CCFF"/>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876" autoAdjust="0"/>
    <p:restoredTop sz="90929"/>
  </p:normalViewPr>
  <p:slideViewPr>
    <p:cSldViewPr snapToGrid="0">
      <p:cViewPr varScale="1">
        <p:scale>
          <a:sx n="58" d="100"/>
          <a:sy n="58" d="100"/>
        </p:scale>
        <p:origin x="2818" y="82"/>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895600" cy="457200"/>
          </a:xfrm>
          <a:prstGeom prst="rect">
            <a:avLst/>
          </a:prstGeom>
          <a:noFill/>
          <a:ln w="9525">
            <a:noFill/>
            <a:miter lim="800000"/>
            <a:headEnd/>
            <a:tailEnd/>
          </a:ln>
          <a:effectLst/>
        </p:spPr>
        <p:txBody>
          <a:bodyPr vert="horz" wrap="square" lIns="91403" tIns="45701" rIns="91403" bIns="45701" numCol="1" anchor="t" anchorCtr="0" compatLnSpc="1">
            <a:prstTxWarp prst="textNoShape">
              <a:avLst/>
            </a:prstTxWarp>
          </a:bodyPr>
          <a:lstStyle>
            <a:lvl1pPr>
              <a:defRPr sz="1200">
                <a:latin typeface="Times New Roman" pitchFamily="18" charset="0"/>
                <a:ea typeface="ＭＳ Ｐゴシック" pitchFamily="50" charset="-128"/>
              </a:defRPr>
            </a:lvl1pPr>
          </a:lstStyle>
          <a:p>
            <a:pPr>
              <a:defRPr/>
            </a:pPr>
            <a:endParaRPr lang="en-US" altLang="ja-JP"/>
          </a:p>
        </p:txBody>
      </p:sp>
      <p:sp>
        <p:nvSpPr>
          <p:cNvPr id="4099" name="Rectangle 3"/>
          <p:cNvSpPr>
            <a:spLocks noGrp="1" noChangeArrowheads="1"/>
          </p:cNvSpPr>
          <p:nvPr>
            <p:ph type="dt" sz="quarter" idx="1"/>
          </p:nvPr>
        </p:nvSpPr>
        <p:spPr bwMode="auto">
          <a:xfrm>
            <a:off x="3810000" y="0"/>
            <a:ext cx="2895600" cy="457200"/>
          </a:xfrm>
          <a:prstGeom prst="rect">
            <a:avLst/>
          </a:prstGeom>
          <a:noFill/>
          <a:ln w="9525">
            <a:noFill/>
            <a:miter lim="800000"/>
            <a:headEnd/>
            <a:tailEnd/>
          </a:ln>
          <a:effectLst/>
        </p:spPr>
        <p:txBody>
          <a:bodyPr vert="horz" wrap="square" lIns="91403" tIns="45701" rIns="91403" bIns="45701" numCol="1" anchor="t" anchorCtr="0" compatLnSpc="1">
            <a:prstTxWarp prst="textNoShape">
              <a:avLst/>
            </a:prstTxWarp>
          </a:bodyPr>
          <a:lstStyle>
            <a:lvl1pPr algn="r">
              <a:defRPr sz="1200">
                <a:latin typeface="Times New Roman" pitchFamily="18" charset="0"/>
                <a:ea typeface="ＭＳ Ｐゴシック" pitchFamily="50" charset="-128"/>
              </a:defRPr>
            </a:lvl1pPr>
          </a:lstStyle>
          <a:p>
            <a:pPr>
              <a:defRPr/>
            </a:pPr>
            <a:endParaRPr lang="en-US" altLang="ja-JP"/>
          </a:p>
        </p:txBody>
      </p:sp>
      <p:sp>
        <p:nvSpPr>
          <p:cNvPr id="4100" name="Rectangle 4"/>
          <p:cNvSpPr>
            <a:spLocks noGrp="1" noChangeArrowheads="1"/>
          </p:cNvSpPr>
          <p:nvPr>
            <p:ph type="ftr" sz="quarter" idx="2"/>
          </p:nvPr>
        </p:nvSpPr>
        <p:spPr bwMode="auto">
          <a:xfrm>
            <a:off x="0" y="9372600"/>
            <a:ext cx="2895600" cy="457200"/>
          </a:xfrm>
          <a:prstGeom prst="rect">
            <a:avLst/>
          </a:prstGeom>
          <a:noFill/>
          <a:ln w="9525">
            <a:noFill/>
            <a:miter lim="800000"/>
            <a:headEnd/>
            <a:tailEnd/>
          </a:ln>
          <a:effectLst/>
        </p:spPr>
        <p:txBody>
          <a:bodyPr vert="horz" wrap="square" lIns="91403" tIns="45701" rIns="91403" bIns="45701" numCol="1" anchor="b" anchorCtr="0" compatLnSpc="1">
            <a:prstTxWarp prst="textNoShape">
              <a:avLst/>
            </a:prstTxWarp>
          </a:bodyPr>
          <a:lstStyle>
            <a:lvl1pPr>
              <a:defRPr sz="1200">
                <a:latin typeface="Times New Roman" pitchFamily="18" charset="0"/>
                <a:ea typeface="ＭＳ Ｐゴシック" pitchFamily="50" charset="-128"/>
              </a:defRPr>
            </a:lvl1pPr>
          </a:lstStyle>
          <a:p>
            <a:pPr>
              <a:defRPr/>
            </a:pPr>
            <a:endParaRPr lang="en-US" altLang="ja-JP"/>
          </a:p>
        </p:txBody>
      </p:sp>
      <p:sp>
        <p:nvSpPr>
          <p:cNvPr id="4101" name="Rectangle 5"/>
          <p:cNvSpPr>
            <a:spLocks noGrp="1" noChangeArrowheads="1"/>
          </p:cNvSpPr>
          <p:nvPr>
            <p:ph type="sldNum" sz="quarter" idx="3"/>
          </p:nvPr>
        </p:nvSpPr>
        <p:spPr bwMode="auto">
          <a:xfrm>
            <a:off x="3810000" y="9372600"/>
            <a:ext cx="2895600" cy="457200"/>
          </a:xfrm>
          <a:prstGeom prst="rect">
            <a:avLst/>
          </a:prstGeom>
          <a:noFill/>
          <a:ln w="9525">
            <a:noFill/>
            <a:miter lim="800000"/>
            <a:headEnd/>
            <a:tailEnd/>
          </a:ln>
          <a:effectLst/>
        </p:spPr>
        <p:txBody>
          <a:bodyPr vert="horz" wrap="square" lIns="91403" tIns="45701" rIns="91403" bIns="45701" numCol="1" anchor="b" anchorCtr="0" compatLnSpc="1">
            <a:prstTxWarp prst="textNoShape">
              <a:avLst/>
            </a:prstTxWarp>
          </a:bodyPr>
          <a:lstStyle>
            <a:lvl1pPr algn="r">
              <a:defRPr sz="1200">
                <a:latin typeface="Times New Roman" pitchFamily="18" charset="0"/>
                <a:ea typeface="ＭＳ Ｐゴシック" pitchFamily="50" charset="-128"/>
              </a:defRPr>
            </a:lvl1pPr>
          </a:lstStyle>
          <a:p>
            <a:pPr>
              <a:defRPr/>
            </a:pPr>
            <a:fld id="{15A3B9F8-47C4-4354-81A2-9088F2008DF0}" type="slidenum">
              <a:rPr lang="en-US" altLang="ja-JP"/>
              <a:pPr>
                <a:defRPr/>
              </a:pPr>
              <a:t>‹#›</a:t>
            </a:fld>
            <a:endParaRPr lang="en-US" altLang="ja-JP"/>
          </a:p>
        </p:txBody>
      </p:sp>
    </p:spTree>
    <p:extLst>
      <p:ext uri="{BB962C8B-B14F-4D97-AF65-F5344CB8AC3E}">
        <p14:creationId xmlns:p14="http://schemas.microsoft.com/office/powerpoint/2010/main" val="3976233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03" tIns="45701" rIns="91403" bIns="45701" rtlCol="0"/>
          <a:lstStyle>
            <a:lvl1pPr algn="l">
              <a:defRPr sz="1200">
                <a:latin typeface="Times New Roman" charset="0"/>
                <a:ea typeface="ＭＳ Ｐゴシック" pitchFamily="50" charset="-128"/>
              </a:defRPr>
            </a:lvl1pPr>
          </a:lstStyle>
          <a:p>
            <a:pPr>
              <a:defRPr/>
            </a:pPr>
            <a:endParaRPr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03" tIns="45701" rIns="91403" bIns="45701" rtlCol="0"/>
          <a:lstStyle>
            <a:lvl1pPr algn="r">
              <a:defRPr sz="1200">
                <a:latin typeface="Times New Roman" charset="0"/>
                <a:ea typeface="ＭＳ Ｐゴシック" pitchFamily="50" charset="-128"/>
              </a:defRPr>
            </a:lvl1pPr>
          </a:lstStyle>
          <a:p>
            <a:pPr>
              <a:defRPr/>
            </a:pPr>
            <a:fld id="{7247B694-A101-4F41-AEF1-61477D4B525B}" type="datetimeFigureOut">
              <a:rPr lang="ja-JP" altLang="en-US"/>
              <a:pPr>
                <a:defRPr/>
              </a:pPr>
              <a:t>2021/3/2</a:t>
            </a:fld>
            <a:endParaRPr lang="ja-JP" altLang="en-US"/>
          </a:p>
        </p:txBody>
      </p:sp>
      <p:sp>
        <p:nvSpPr>
          <p:cNvPr id="4" name="スライド イメージ プレースホルダ 3"/>
          <p:cNvSpPr>
            <a:spLocks noGrp="1" noRot="1" noChangeAspect="1"/>
          </p:cNvSpPr>
          <p:nvPr>
            <p:ph type="sldImg" idx="2"/>
          </p:nvPr>
        </p:nvSpPr>
        <p:spPr>
          <a:xfrm>
            <a:off x="2087563" y="739775"/>
            <a:ext cx="2560637" cy="3700463"/>
          </a:xfrm>
          <a:prstGeom prst="rect">
            <a:avLst/>
          </a:prstGeom>
          <a:noFill/>
          <a:ln w="12700">
            <a:solidFill>
              <a:prstClr val="black"/>
            </a:solidFill>
          </a:ln>
        </p:spPr>
        <p:txBody>
          <a:bodyPr vert="horz" lIns="91403" tIns="45701" rIns="91403" bIns="45701" rtlCol="0" anchor="ctr"/>
          <a:lstStyle/>
          <a:p>
            <a:pPr lvl="0"/>
            <a:endParaRPr lang="ja-JP" altLang="en-US" noProof="0"/>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03" tIns="45701" rIns="91403" bIns="45701"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03" tIns="45701" rIns="91403" bIns="45701" rtlCol="0" anchor="b"/>
          <a:lstStyle>
            <a:lvl1pPr algn="l">
              <a:defRPr sz="1200">
                <a:latin typeface="Times New Roman" charset="0"/>
                <a:ea typeface="ＭＳ Ｐゴシック" pitchFamily="50" charset="-128"/>
              </a:defRPr>
            </a:lvl1pPr>
          </a:lstStyle>
          <a:p>
            <a:pPr>
              <a:defRPr/>
            </a:pPr>
            <a:endParaRPr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03" tIns="45701" rIns="91403" bIns="45701" rtlCol="0" anchor="b"/>
          <a:lstStyle>
            <a:lvl1pPr algn="r">
              <a:defRPr sz="1200">
                <a:latin typeface="Times New Roman" charset="0"/>
                <a:ea typeface="ＭＳ Ｐゴシック" pitchFamily="50" charset="-128"/>
              </a:defRPr>
            </a:lvl1pPr>
          </a:lstStyle>
          <a:p>
            <a:pPr>
              <a:defRPr/>
            </a:pPr>
            <a:fld id="{1C2D0511-47E6-42FF-AD72-2E0B4A1F6770}" type="slidenum">
              <a:rPr lang="ja-JP" altLang="en-US"/>
              <a:pPr>
                <a:defRPr/>
              </a:pPr>
              <a:t>‹#›</a:t>
            </a:fld>
            <a:endParaRPr lang="ja-JP" altLang="en-US"/>
          </a:p>
        </p:txBody>
      </p:sp>
    </p:spTree>
    <p:extLst>
      <p:ext uri="{BB962C8B-B14F-4D97-AF65-F5344CB8AC3E}">
        <p14:creationId xmlns:p14="http://schemas.microsoft.com/office/powerpoint/2010/main" val="2544333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kumimoji="1" sz="1200">
                <a:solidFill>
                  <a:schemeClr val="tx1"/>
                </a:solidFill>
                <a:latin typeface="Calibri" pitchFamily="34" charset="0"/>
                <a:ea typeface="ＭＳ Ｐゴシック" charset="-128"/>
              </a:defRPr>
            </a:lvl1pPr>
            <a:lvl2pPr marL="742950" indent="-285750" eaLnBrk="0" hangingPunct="0">
              <a:spcBef>
                <a:spcPct val="30000"/>
              </a:spcBef>
              <a:defRPr kumimoji="1" sz="1200">
                <a:solidFill>
                  <a:schemeClr val="tx1"/>
                </a:solidFill>
                <a:latin typeface="Calibri" pitchFamily="34" charset="0"/>
                <a:ea typeface="ＭＳ Ｐゴシック" charset="-128"/>
              </a:defRPr>
            </a:lvl2pPr>
            <a:lvl3pPr marL="1143000" indent="-228600" eaLnBrk="0" hangingPunct="0">
              <a:spcBef>
                <a:spcPct val="30000"/>
              </a:spcBef>
              <a:defRPr kumimoji="1" sz="1200">
                <a:solidFill>
                  <a:schemeClr val="tx1"/>
                </a:solidFill>
                <a:latin typeface="Calibri" pitchFamily="34" charset="0"/>
                <a:ea typeface="ＭＳ Ｐゴシック" charset="-128"/>
              </a:defRPr>
            </a:lvl3pPr>
            <a:lvl4pPr marL="1600200" indent="-228600" eaLnBrk="0" hangingPunct="0">
              <a:spcBef>
                <a:spcPct val="30000"/>
              </a:spcBef>
              <a:defRPr kumimoji="1" sz="1200">
                <a:solidFill>
                  <a:schemeClr val="tx1"/>
                </a:solidFill>
                <a:latin typeface="Calibri" pitchFamily="34" charset="0"/>
                <a:ea typeface="ＭＳ Ｐゴシック" charset="-128"/>
              </a:defRPr>
            </a:lvl4pPr>
            <a:lvl5pPr marL="2057400" indent="-228600" eaLnBrk="0" hangingPunct="0">
              <a:spcBef>
                <a:spcPct val="30000"/>
              </a:spcBef>
              <a:defRPr kumimoji="1" sz="1200">
                <a:solidFill>
                  <a:schemeClr val="tx1"/>
                </a:solidFill>
                <a:latin typeface="Calibri" pitchFamily="34" charset="0"/>
                <a:ea typeface="ＭＳ Ｐゴシック" charset="-128"/>
              </a:defRPr>
            </a:lvl5pPr>
            <a:lvl6pPr marL="25146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6pPr>
            <a:lvl7pPr marL="29718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7pPr>
            <a:lvl8pPr marL="34290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8pPr>
            <a:lvl9pPr marL="38862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9pPr>
          </a:lstStyle>
          <a:p>
            <a:pPr eaLnBrk="1" hangingPunct="1">
              <a:spcBef>
                <a:spcPct val="0"/>
              </a:spcBef>
            </a:pPr>
            <a:fld id="{2484D8B6-CC97-4704-9A5C-3D519A2230A4}" type="slidenum">
              <a:rPr lang="ja-JP" altLang="en-US" smtClean="0">
                <a:latin typeface="Times New Roman" pitchFamily="18" charset="0"/>
              </a:rPr>
              <a:pPr eaLnBrk="1" hangingPunct="1">
                <a:spcBef>
                  <a:spcPct val="0"/>
                </a:spcBef>
              </a:pPr>
              <a:t>1</a:t>
            </a:fld>
            <a:endParaRPr lang="ja-JP" altLang="en-US">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6575"/>
            <a:ext cx="5829300" cy="2124075"/>
          </a:xfrm>
        </p:spPr>
        <p:txBody>
          <a:bodyPr/>
          <a:lstStyle/>
          <a:p>
            <a:r>
              <a:rPr lang="ja-JP" altLang="en-US"/>
              <a:t>マスタ タイトルの書式設定</a:t>
            </a:r>
          </a:p>
        </p:txBody>
      </p:sp>
      <p:sp>
        <p:nvSpPr>
          <p:cNvPr id="3" name="サブタイトル 2"/>
          <p:cNvSpPr>
            <a:spLocks noGrp="1"/>
          </p:cNvSpPr>
          <p:nvPr>
            <p:ph type="subTitle" idx="1"/>
          </p:nvPr>
        </p:nvSpPr>
        <p:spPr>
          <a:xfrm>
            <a:off x="1028700" y="5613400"/>
            <a:ext cx="4800600" cy="25320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82A10C6-CF51-4143-A72C-8CE9A5EEB8D1}" type="slidenum">
              <a:rPr lang="en-US" altLang="ja-JP"/>
              <a:pPr>
                <a:defRPr/>
              </a:pPr>
              <a:t>‹#›</a:t>
            </a:fld>
            <a:endParaRPr lang="en-US" altLang="ja-JP"/>
          </a:p>
        </p:txBody>
      </p:sp>
    </p:spTree>
    <p:extLst>
      <p:ext uri="{BB962C8B-B14F-4D97-AF65-F5344CB8AC3E}">
        <p14:creationId xmlns:p14="http://schemas.microsoft.com/office/powerpoint/2010/main" val="29029508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201D9D3-763E-42D6-B6CE-C6A4454D5840}" type="slidenum">
              <a:rPr lang="en-US" altLang="ja-JP"/>
              <a:pPr>
                <a:defRPr/>
              </a:pPr>
              <a:t>‹#›</a:t>
            </a:fld>
            <a:endParaRPr lang="en-US" altLang="ja-JP"/>
          </a:p>
        </p:txBody>
      </p:sp>
    </p:spTree>
    <p:extLst>
      <p:ext uri="{BB962C8B-B14F-4D97-AF65-F5344CB8AC3E}">
        <p14:creationId xmlns:p14="http://schemas.microsoft.com/office/powerpoint/2010/main" val="3174636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886325" y="879475"/>
            <a:ext cx="1457325" cy="79248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14350" y="879475"/>
            <a:ext cx="4219575" cy="79248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E8515B2-8280-479B-8634-FFB833057AC0}" type="slidenum">
              <a:rPr lang="en-US" altLang="ja-JP"/>
              <a:pPr>
                <a:defRPr/>
              </a:pPr>
              <a:t>‹#›</a:t>
            </a:fld>
            <a:endParaRPr lang="en-US" altLang="ja-JP"/>
          </a:p>
        </p:txBody>
      </p:sp>
    </p:spTree>
    <p:extLst>
      <p:ext uri="{BB962C8B-B14F-4D97-AF65-F5344CB8AC3E}">
        <p14:creationId xmlns:p14="http://schemas.microsoft.com/office/powerpoint/2010/main" val="2738287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DCAEF0E-9291-4FE5-B855-81626EC28FB5}" type="slidenum">
              <a:rPr lang="en-US" altLang="ja-JP"/>
              <a:pPr>
                <a:defRPr/>
              </a:pPr>
              <a:t>‹#›</a:t>
            </a:fld>
            <a:endParaRPr lang="en-US" altLang="ja-JP"/>
          </a:p>
        </p:txBody>
      </p:sp>
    </p:spTree>
    <p:extLst>
      <p:ext uri="{BB962C8B-B14F-4D97-AF65-F5344CB8AC3E}">
        <p14:creationId xmlns:p14="http://schemas.microsoft.com/office/powerpoint/2010/main" val="3168500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338" y="6365875"/>
            <a:ext cx="5829300" cy="1966913"/>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541338" y="4198938"/>
            <a:ext cx="5829300"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FA9483E-CF63-4FD8-9AF3-CDD321394112}" type="slidenum">
              <a:rPr lang="en-US" altLang="ja-JP"/>
              <a:pPr>
                <a:defRPr/>
              </a:pPr>
              <a:t>‹#›</a:t>
            </a:fld>
            <a:endParaRPr lang="en-US" altLang="ja-JP"/>
          </a:p>
        </p:txBody>
      </p:sp>
    </p:spTree>
    <p:extLst>
      <p:ext uri="{BB962C8B-B14F-4D97-AF65-F5344CB8AC3E}">
        <p14:creationId xmlns:p14="http://schemas.microsoft.com/office/powerpoint/2010/main" val="402716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14350" y="2860675"/>
            <a:ext cx="2838450" cy="5943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3505200" y="2860675"/>
            <a:ext cx="2838450" cy="5943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CF2A2049-C475-40EE-8090-69E30E0728C2}" type="slidenum">
              <a:rPr lang="en-US" altLang="ja-JP"/>
              <a:pPr>
                <a:defRPr/>
              </a:pPr>
              <a:t>‹#›</a:t>
            </a:fld>
            <a:endParaRPr lang="en-US" altLang="ja-JP"/>
          </a:p>
        </p:txBody>
      </p:sp>
    </p:spTree>
    <p:extLst>
      <p:ext uri="{BB962C8B-B14F-4D97-AF65-F5344CB8AC3E}">
        <p14:creationId xmlns:p14="http://schemas.microsoft.com/office/powerpoint/2010/main" val="2172982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875"/>
            <a:ext cx="6172200" cy="1651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3484563"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34C40654-4D70-4C2A-BBB8-7037F6F83B8B}" type="slidenum">
              <a:rPr lang="en-US" altLang="ja-JP"/>
              <a:pPr>
                <a:defRPr/>
              </a:pPr>
              <a:t>‹#›</a:t>
            </a:fld>
            <a:endParaRPr lang="en-US" altLang="ja-JP"/>
          </a:p>
        </p:txBody>
      </p:sp>
    </p:spTree>
    <p:extLst>
      <p:ext uri="{BB962C8B-B14F-4D97-AF65-F5344CB8AC3E}">
        <p14:creationId xmlns:p14="http://schemas.microsoft.com/office/powerpoint/2010/main" val="3868848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956116DC-424B-4F8B-9758-1E53D3F0D67C}" type="slidenum">
              <a:rPr lang="en-US" altLang="ja-JP"/>
              <a:pPr>
                <a:defRPr/>
              </a:pPr>
              <a:t>‹#›</a:t>
            </a:fld>
            <a:endParaRPr lang="en-US" altLang="ja-JP"/>
          </a:p>
        </p:txBody>
      </p:sp>
    </p:spTree>
    <p:extLst>
      <p:ext uri="{BB962C8B-B14F-4D97-AF65-F5344CB8AC3E}">
        <p14:creationId xmlns:p14="http://schemas.microsoft.com/office/powerpoint/2010/main" val="2734353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A7A4E9CA-9DD8-40D0-A810-E14D21BE68C2}" type="slidenum">
              <a:rPr lang="en-US" altLang="ja-JP"/>
              <a:pPr>
                <a:defRPr/>
              </a:pPr>
              <a:t>‹#›</a:t>
            </a:fld>
            <a:endParaRPr lang="en-US" altLang="ja-JP"/>
          </a:p>
        </p:txBody>
      </p:sp>
    </p:spTree>
    <p:extLst>
      <p:ext uri="{BB962C8B-B14F-4D97-AF65-F5344CB8AC3E}">
        <p14:creationId xmlns:p14="http://schemas.microsoft.com/office/powerpoint/2010/main" val="3535768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3700"/>
            <a:ext cx="2255838" cy="1679575"/>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2681288" y="393700"/>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46A68818-7373-4BBC-9D74-BF1BE47A6981}" type="slidenum">
              <a:rPr lang="en-US" altLang="ja-JP"/>
              <a:pPr>
                <a:defRPr/>
              </a:pPr>
              <a:t>‹#›</a:t>
            </a:fld>
            <a:endParaRPr lang="en-US" altLang="ja-JP"/>
          </a:p>
        </p:txBody>
      </p:sp>
    </p:spTree>
    <p:extLst>
      <p:ext uri="{BB962C8B-B14F-4D97-AF65-F5344CB8AC3E}">
        <p14:creationId xmlns:p14="http://schemas.microsoft.com/office/powerpoint/2010/main" val="1058556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613" y="6934200"/>
            <a:ext cx="4114800" cy="819150"/>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B812DF64-FA88-4018-85D9-2EA00AE2740D}" type="slidenum">
              <a:rPr lang="en-US" altLang="ja-JP"/>
              <a:pPr>
                <a:defRPr/>
              </a:pPr>
              <a:t>‹#›</a:t>
            </a:fld>
            <a:endParaRPr lang="en-US" altLang="ja-JP"/>
          </a:p>
        </p:txBody>
      </p:sp>
    </p:spTree>
    <p:extLst>
      <p:ext uri="{BB962C8B-B14F-4D97-AF65-F5344CB8AC3E}">
        <p14:creationId xmlns:p14="http://schemas.microsoft.com/office/powerpoint/2010/main" val="3175836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14350" y="879475"/>
            <a:ext cx="5829300" cy="165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514350" y="2860675"/>
            <a:ext cx="5829300" cy="594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514350" y="9026525"/>
            <a:ext cx="1428750" cy="660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pitchFamily="18" charset="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2343150" y="9026525"/>
            <a:ext cx="2171700" cy="660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New Roman" pitchFamily="18" charset="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4914900" y="9026525"/>
            <a:ext cx="1428750" cy="660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Times New Roman" pitchFamily="18" charset="0"/>
                <a:ea typeface="ＭＳ Ｐゴシック" pitchFamily="50" charset="-128"/>
              </a:defRPr>
            </a:lvl1pPr>
          </a:lstStyle>
          <a:p>
            <a:pPr>
              <a:defRPr/>
            </a:pPr>
            <a:fld id="{B4A3D349-2A25-4A2E-9BCE-D026A115ED5D}"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icr.co.jp/site/personal/"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53"/>
          <p:cNvSpPr txBox="1">
            <a:spLocks noChangeArrowheads="1"/>
          </p:cNvSpPr>
          <p:nvPr/>
        </p:nvSpPr>
        <p:spPr bwMode="auto">
          <a:xfrm>
            <a:off x="136525" y="1670050"/>
            <a:ext cx="497046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Times New Roman" pitchFamily="18" charset="0"/>
                <a:ea typeface="ＭＳ Ｐゴシック" charset="-128"/>
              </a:defRPr>
            </a:lvl1pPr>
            <a:lvl2pPr marL="742950" indent="-285750" eaLnBrk="0" hangingPunct="0">
              <a:spcBef>
                <a:spcPct val="20000"/>
              </a:spcBef>
              <a:buChar char="–"/>
              <a:defRPr kumimoji="1" sz="2800">
                <a:solidFill>
                  <a:schemeClr val="tx1"/>
                </a:solidFill>
                <a:latin typeface="Times New Roman" pitchFamily="18" charset="0"/>
                <a:ea typeface="ＭＳ Ｐゴシック" charset="-128"/>
              </a:defRPr>
            </a:lvl2pPr>
            <a:lvl3pPr marL="1143000" indent="-228600" eaLnBrk="0" hangingPunct="0">
              <a:spcBef>
                <a:spcPct val="20000"/>
              </a:spcBef>
              <a:buChar char="•"/>
              <a:defRPr kumimoji="1" sz="2400">
                <a:solidFill>
                  <a:schemeClr val="tx1"/>
                </a:solidFill>
                <a:latin typeface="Times New Roman" pitchFamily="18" charset="0"/>
                <a:ea typeface="ＭＳ Ｐゴシック" charset="-128"/>
              </a:defRPr>
            </a:lvl3pPr>
            <a:lvl4pPr marL="1600200" indent="-228600" eaLnBrk="0" hangingPunct="0">
              <a:spcBef>
                <a:spcPct val="20000"/>
              </a:spcBef>
              <a:buChar char="–"/>
              <a:defRPr kumimoji="1" sz="2000">
                <a:solidFill>
                  <a:schemeClr val="tx1"/>
                </a:solidFill>
                <a:latin typeface="Times New Roman" pitchFamily="18" charset="0"/>
                <a:ea typeface="ＭＳ Ｐゴシック" charset="-128"/>
              </a:defRPr>
            </a:lvl4pPr>
            <a:lvl5pPr marL="2057400" indent="-228600" eaLnBrk="0" hangingPunct="0">
              <a:spcBef>
                <a:spcPct val="20000"/>
              </a:spcBef>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eaLnBrk="1" hangingPunct="1">
              <a:spcBef>
                <a:spcPct val="0"/>
              </a:spcBef>
              <a:buFontTx/>
              <a:buNone/>
            </a:pPr>
            <a:r>
              <a:rPr lang="ja-JP" altLang="en-US" sz="900" dirty="0">
                <a:solidFill>
                  <a:schemeClr val="tx2"/>
                </a:solidFill>
                <a:latin typeface="メイリオ" panose="020B0604030504040204" pitchFamily="50" charset="-128"/>
                <a:ea typeface="メイリオ" panose="020B0604030504040204" pitchFamily="50" charset="-128"/>
              </a:rPr>
              <a:t>■本注文書に必要事項をご記入の上、電子メールに添付してお送りください。</a:t>
            </a:r>
            <a:endParaRPr lang="en-US" altLang="ja-JP" sz="900" dirty="0">
              <a:solidFill>
                <a:schemeClr val="tx2"/>
              </a:solidFill>
              <a:latin typeface="メイリオ" panose="020B0604030504040204" pitchFamily="50" charset="-128"/>
              <a:ea typeface="メイリオ" panose="020B0604030504040204" pitchFamily="50" charset="-128"/>
            </a:endParaRPr>
          </a:p>
          <a:p>
            <a:pPr eaLnBrk="1" hangingPunct="1">
              <a:spcBef>
                <a:spcPct val="0"/>
              </a:spcBef>
              <a:buFontTx/>
              <a:buNone/>
            </a:pPr>
            <a:r>
              <a:rPr lang="ja-JP" altLang="en-US" sz="900" dirty="0">
                <a:solidFill>
                  <a:schemeClr val="tx2"/>
                </a:solidFill>
                <a:latin typeface="メイリオ" panose="020B0604030504040204" pitchFamily="50" charset="-128"/>
                <a:ea typeface="メイリオ" panose="020B0604030504040204" pitchFamily="50" charset="-128"/>
              </a:rPr>
              <a:t>注文書送付先：</a:t>
            </a:r>
            <a:r>
              <a:rPr lang="en-US" altLang="ja-JP" sz="900" dirty="0">
                <a:solidFill>
                  <a:schemeClr val="tx2"/>
                </a:solidFill>
                <a:latin typeface="メイリオ" panose="020B0604030504040204" pitchFamily="50" charset="-128"/>
                <a:ea typeface="メイリオ" panose="020B0604030504040204" pitchFamily="50" charset="-128"/>
              </a:rPr>
              <a:t>se_research@icr.co.jp</a:t>
            </a:r>
            <a:endParaRPr lang="ja-JP" altLang="en-US" sz="900" dirty="0">
              <a:solidFill>
                <a:schemeClr val="tx2"/>
              </a:solidFill>
              <a:latin typeface="メイリオ" panose="020B0604030504040204" pitchFamily="50" charset="-128"/>
              <a:ea typeface="メイリオ" panose="020B0604030504040204" pitchFamily="50" charset="-128"/>
            </a:endParaRPr>
          </a:p>
        </p:txBody>
      </p:sp>
      <p:sp>
        <p:nvSpPr>
          <p:cNvPr id="2051" name="Text Box 101"/>
          <p:cNvSpPr txBox="1">
            <a:spLocks noChangeArrowheads="1"/>
          </p:cNvSpPr>
          <p:nvPr/>
        </p:nvSpPr>
        <p:spPr bwMode="auto">
          <a:xfrm>
            <a:off x="200025" y="9194800"/>
            <a:ext cx="6540500" cy="56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Times New Roman" pitchFamily="18" charset="0"/>
                <a:ea typeface="ＭＳ Ｐゴシック" charset="-128"/>
              </a:defRPr>
            </a:lvl1pPr>
            <a:lvl2pPr marL="742950" indent="-285750" eaLnBrk="0" hangingPunct="0">
              <a:spcBef>
                <a:spcPct val="20000"/>
              </a:spcBef>
              <a:buChar char="–"/>
              <a:defRPr kumimoji="1" sz="2800">
                <a:solidFill>
                  <a:schemeClr val="tx1"/>
                </a:solidFill>
                <a:latin typeface="Times New Roman" pitchFamily="18" charset="0"/>
                <a:ea typeface="ＭＳ Ｐゴシック" charset="-128"/>
              </a:defRPr>
            </a:lvl2pPr>
            <a:lvl3pPr marL="1143000" indent="-228600" eaLnBrk="0" hangingPunct="0">
              <a:spcBef>
                <a:spcPct val="20000"/>
              </a:spcBef>
              <a:buChar char="•"/>
              <a:defRPr kumimoji="1" sz="2400">
                <a:solidFill>
                  <a:schemeClr val="tx1"/>
                </a:solidFill>
                <a:latin typeface="Times New Roman" pitchFamily="18" charset="0"/>
                <a:ea typeface="ＭＳ Ｐゴシック" charset="-128"/>
              </a:defRPr>
            </a:lvl3pPr>
            <a:lvl4pPr marL="1600200" indent="-228600" eaLnBrk="0" hangingPunct="0">
              <a:spcBef>
                <a:spcPct val="20000"/>
              </a:spcBef>
              <a:buChar char="–"/>
              <a:defRPr kumimoji="1" sz="2000">
                <a:solidFill>
                  <a:schemeClr val="tx1"/>
                </a:solidFill>
                <a:latin typeface="Times New Roman" pitchFamily="18" charset="0"/>
                <a:ea typeface="ＭＳ Ｐゴシック" charset="-128"/>
              </a:defRPr>
            </a:lvl4pPr>
            <a:lvl5pPr marL="2057400" indent="-228600" eaLnBrk="0" hangingPunct="0">
              <a:spcBef>
                <a:spcPct val="20000"/>
              </a:spcBef>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eaLnBrk="1" hangingPunct="1">
              <a:lnSpc>
                <a:spcPct val="110000"/>
              </a:lnSpc>
              <a:spcBef>
                <a:spcPct val="0"/>
              </a:spcBef>
              <a:buFontTx/>
              <a:buNone/>
            </a:pPr>
            <a:r>
              <a:rPr lang="ja-JP" altLang="en-US" sz="700" u="sng" dirty="0">
                <a:latin typeface="メイリオ" panose="020B0604030504040204" pitchFamily="50" charset="-128"/>
                <a:ea typeface="メイリオ" panose="020B0604030504040204" pitchFamily="50" charset="-128"/>
              </a:rPr>
              <a:t>＜個人情報に関する取扱いについて＞</a:t>
            </a:r>
          </a:p>
          <a:p>
            <a:pPr eaLnBrk="1" hangingPunct="1">
              <a:lnSpc>
                <a:spcPct val="110000"/>
              </a:lnSpc>
              <a:spcBef>
                <a:spcPct val="0"/>
              </a:spcBef>
              <a:buFontTx/>
              <a:buNone/>
            </a:pPr>
            <a:r>
              <a:rPr lang="ja-JP" altLang="en-US" sz="700" dirty="0">
                <a:latin typeface="メイリオ" panose="020B0604030504040204" pitchFamily="50" charset="-128"/>
                <a:ea typeface="メイリオ" panose="020B0604030504040204" pitchFamily="50" charset="-128"/>
              </a:rPr>
              <a:t>　ご記入いただきました個人情報は弊社出版物のご案内以外の目的で使用することは一切ございません。また第三者への提供は致しません。</a:t>
            </a:r>
          </a:p>
          <a:p>
            <a:pPr eaLnBrk="1" hangingPunct="1">
              <a:lnSpc>
                <a:spcPct val="110000"/>
              </a:lnSpc>
              <a:spcBef>
                <a:spcPct val="0"/>
              </a:spcBef>
              <a:buFontTx/>
              <a:buNone/>
            </a:pPr>
            <a:r>
              <a:rPr lang="ja-JP" altLang="en-US" sz="700" dirty="0">
                <a:latin typeface="メイリオ" panose="020B0604030504040204" pitchFamily="50" charset="-128"/>
                <a:ea typeface="メイリオ" panose="020B0604030504040204" pitchFamily="50" charset="-128"/>
              </a:rPr>
              <a:t>ご同意の上、ご記入をお願いいたします。なお、弊社の個人情報の取扱い、お問い合わせ窓口に関して</a:t>
            </a:r>
            <a:r>
              <a:rPr lang="ja-JP" altLang="en-US" sz="700">
                <a:latin typeface="メイリオ" panose="020B0604030504040204" pitchFamily="50" charset="-128"/>
                <a:ea typeface="メイリオ" panose="020B0604030504040204" pitchFamily="50" charset="-128"/>
              </a:rPr>
              <a:t>は </a:t>
            </a:r>
            <a:r>
              <a:rPr lang="es-MX" altLang="ja-JP" sz="700" dirty="0">
                <a:solidFill>
                  <a:schemeClr val="accent2"/>
                </a:solidFill>
                <a:latin typeface="メイリオ" panose="020B0604030504040204" pitchFamily="50" charset="-128"/>
                <a:ea typeface="メイリオ" panose="020B0604030504040204" pitchFamily="50" charset="-128"/>
                <a:hlinkClick r:id="rId3"/>
              </a:rPr>
              <a:t>https://www.icr.co.jp/site/personal/</a:t>
            </a:r>
            <a:r>
              <a:rPr lang="es-MX" altLang="ja-JP" sz="700" dirty="0">
                <a:solidFill>
                  <a:schemeClr val="accent2"/>
                </a:solidFill>
                <a:latin typeface="メイリオ" panose="020B0604030504040204" pitchFamily="50" charset="-128"/>
                <a:ea typeface="メイリオ" panose="020B0604030504040204" pitchFamily="50" charset="-128"/>
              </a:rPr>
              <a:t> </a:t>
            </a:r>
            <a:r>
              <a:rPr lang="ja-JP" altLang="en-US" sz="700">
                <a:latin typeface="メイリオ" panose="020B0604030504040204" pitchFamily="50" charset="-128"/>
                <a:ea typeface="メイリオ" panose="020B0604030504040204" pitchFamily="50" charset="-128"/>
              </a:rPr>
              <a:t>に</a:t>
            </a:r>
            <a:r>
              <a:rPr lang="ja-JP" altLang="en-US" sz="700" dirty="0">
                <a:latin typeface="メイリオ" panose="020B0604030504040204" pitchFamily="50" charset="-128"/>
                <a:ea typeface="メイリオ" panose="020B0604030504040204" pitchFamily="50" charset="-128"/>
              </a:rPr>
              <a:t>掲載しております。</a:t>
            </a:r>
          </a:p>
        </p:txBody>
      </p:sp>
      <p:sp>
        <p:nvSpPr>
          <p:cNvPr id="2052" name="Text Box 127"/>
          <p:cNvSpPr txBox="1">
            <a:spLocks noChangeArrowheads="1"/>
          </p:cNvSpPr>
          <p:nvPr/>
        </p:nvSpPr>
        <p:spPr bwMode="auto">
          <a:xfrm>
            <a:off x="5157787" y="1994425"/>
            <a:ext cx="158273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Times New Roman" pitchFamily="18" charset="0"/>
                <a:ea typeface="ＭＳ Ｐゴシック" charset="-128"/>
              </a:defRPr>
            </a:lvl1pPr>
            <a:lvl2pPr marL="742950" indent="-285750" eaLnBrk="0" hangingPunct="0">
              <a:spcBef>
                <a:spcPct val="20000"/>
              </a:spcBef>
              <a:buChar char="–"/>
              <a:defRPr kumimoji="1" sz="2800">
                <a:solidFill>
                  <a:schemeClr val="tx1"/>
                </a:solidFill>
                <a:latin typeface="Times New Roman" pitchFamily="18" charset="0"/>
                <a:ea typeface="ＭＳ Ｐゴシック" charset="-128"/>
              </a:defRPr>
            </a:lvl2pPr>
            <a:lvl3pPr marL="1143000" indent="-228600" eaLnBrk="0" hangingPunct="0">
              <a:spcBef>
                <a:spcPct val="20000"/>
              </a:spcBef>
              <a:buChar char="•"/>
              <a:defRPr kumimoji="1" sz="2400">
                <a:solidFill>
                  <a:schemeClr val="tx1"/>
                </a:solidFill>
                <a:latin typeface="Times New Roman" pitchFamily="18" charset="0"/>
                <a:ea typeface="ＭＳ Ｐゴシック" charset="-128"/>
              </a:defRPr>
            </a:lvl3pPr>
            <a:lvl4pPr marL="1600200" indent="-228600" eaLnBrk="0" hangingPunct="0">
              <a:spcBef>
                <a:spcPct val="20000"/>
              </a:spcBef>
              <a:buChar char="–"/>
              <a:defRPr kumimoji="1" sz="2000">
                <a:solidFill>
                  <a:schemeClr val="tx1"/>
                </a:solidFill>
                <a:latin typeface="Times New Roman" pitchFamily="18" charset="0"/>
                <a:ea typeface="ＭＳ Ｐゴシック" charset="-128"/>
              </a:defRPr>
            </a:lvl4pPr>
            <a:lvl5pPr marL="2057400" indent="-228600" eaLnBrk="0" hangingPunct="0">
              <a:spcBef>
                <a:spcPct val="20000"/>
              </a:spcBef>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algn="ctr" eaLnBrk="1" hangingPunct="1">
              <a:spcBef>
                <a:spcPct val="0"/>
              </a:spcBef>
              <a:buFontTx/>
              <a:buNone/>
            </a:pPr>
            <a:r>
              <a:rPr lang="ja-JP" altLang="en-US" sz="900" dirty="0">
                <a:solidFill>
                  <a:schemeClr val="tx2"/>
                </a:solidFill>
                <a:latin typeface="メイリオ" panose="020B0604030504040204" pitchFamily="50" charset="-128"/>
                <a:ea typeface="メイリオ" panose="020B0604030504040204" pitchFamily="50" charset="-128"/>
              </a:rPr>
              <a:t>お申し込み日</a:t>
            </a:r>
            <a:endParaRPr lang="en-US" altLang="ja-JP" sz="900" dirty="0">
              <a:solidFill>
                <a:schemeClr val="tx2"/>
              </a:solidFill>
              <a:latin typeface="メイリオ" panose="020B0604030504040204" pitchFamily="50" charset="-128"/>
              <a:ea typeface="メイリオ" panose="020B0604030504040204" pitchFamily="50" charset="-128"/>
            </a:endParaRPr>
          </a:p>
          <a:p>
            <a:pPr algn="ctr" eaLnBrk="1" hangingPunct="1">
              <a:spcBef>
                <a:spcPct val="0"/>
              </a:spcBef>
              <a:buFontTx/>
              <a:buNone/>
            </a:pPr>
            <a:r>
              <a:rPr lang="en-US" altLang="ja-JP" sz="900" dirty="0">
                <a:solidFill>
                  <a:schemeClr val="tx2"/>
                </a:solidFill>
                <a:latin typeface="メイリオ" panose="020B0604030504040204" pitchFamily="50" charset="-128"/>
                <a:ea typeface="メイリオ" panose="020B0604030504040204" pitchFamily="50" charset="-128"/>
              </a:rPr>
              <a:t>2021</a:t>
            </a:r>
            <a:r>
              <a:rPr lang="ja-JP" altLang="en-US" sz="900" dirty="0">
                <a:solidFill>
                  <a:schemeClr val="tx2"/>
                </a:solidFill>
                <a:latin typeface="メイリオ" panose="020B0604030504040204" pitchFamily="50" charset="-128"/>
                <a:ea typeface="メイリオ" panose="020B0604030504040204" pitchFamily="50" charset="-128"/>
              </a:rPr>
              <a:t>年　　月　　　日</a:t>
            </a:r>
          </a:p>
        </p:txBody>
      </p:sp>
      <p:pic>
        <p:nvPicPr>
          <p:cNvPr id="205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46663" y="9588500"/>
            <a:ext cx="1792287"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5" name="正方形/長方形 44"/>
          <p:cNvSpPr>
            <a:spLocks noChangeArrowheads="1"/>
          </p:cNvSpPr>
          <p:nvPr/>
        </p:nvSpPr>
        <p:spPr bwMode="auto">
          <a:xfrm>
            <a:off x="3594100" y="458788"/>
            <a:ext cx="18716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Times New Roman" pitchFamily="18" charset="0"/>
                <a:ea typeface="ＭＳ Ｐゴシック" charset="-128"/>
              </a:defRPr>
            </a:lvl1pPr>
            <a:lvl2pPr marL="742950" indent="-285750" eaLnBrk="0" hangingPunct="0">
              <a:spcBef>
                <a:spcPct val="20000"/>
              </a:spcBef>
              <a:buChar char="–"/>
              <a:defRPr kumimoji="1" sz="2800">
                <a:solidFill>
                  <a:schemeClr val="tx1"/>
                </a:solidFill>
                <a:latin typeface="Times New Roman" pitchFamily="18" charset="0"/>
                <a:ea typeface="ＭＳ Ｐゴシック" charset="-128"/>
              </a:defRPr>
            </a:lvl2pPr>
            <a:lvl3pPr marL="1143000" indent="-228600" eaLnBrk="0" hangingPunct="0">
              <a:spcBef>
                <a:spcPct val="20000"/>
              </a:spcBef>
              <a:buChar char="•"/>
              <a:defRPr kumimoji="1" sz="2400">
                <a:solidFill>
                  <a:schemeClr val="tx1"/>
                </a:solidFill>
                <a:latin typeface="Times New Roman" pitchFamily="18" charset="0"/>
                <a:ea typeface="ＭＳ Ｐゴシック" charset="-128"/>
              </a:defRPr>
            </a:lvl3pPr>
            <a:lvl4pPr marL="1600200" indent="-228600" eaLnBrk="0" hangingPunct="0">
              <a:spcBef>
                <a:spcPct val="20000"/>
              </a:spcBef>
              <a:buChar char="–"/>
              <a:defRPr kumimoji="1" sz="2000">
                <a:solidFill>
                  <a:schemeClr val="tx1"/>
                </a:solidFill>
                <a:latin typeface="Times New Roman" pitchFamily="18" charset="0"/>
                <a:ea typeface="ＭＳ Ｐゴシック" charset="-128"/>
              </a:defRPr>
            </a:lvl4pPr>
            <a:lvl5pPr marL="2057400" indent="-228600" eaLnBrk="0" hangingPunct="0">
              <a:spcBef>
                <a:spcPct val="20000"/>
              </a:spcBef>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eaLnBrk="1" hangingPunct="1">
              <a:spcBef>
                <a:spcPct val="0"/>
              </a:spcBef>
              <a:buFontTx/>
              <a:buNone/>
            </a:pP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TEL: 03-3663-7500</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    </a:t>
            </a:r>
          </a:p>
        </p:txBody>
      </p:sp>
      <p:sp>
        <p:nvSpPr>
          <p:cNvPr id="16" name="正方形/長方形 15"/>
          <p:cNvSpPr/>
          <p:nvPr/>
        </p:nvSpPr>
        <p:spPr>
          <a:xfrm>
            <a:off x="212725" y="890588"/>
            <a:ext cx="776288" cy="750887"/>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メイリオ" panose="020B0604030504040204" pitchFamily="50" charset="-128"/>
                <a:ea typeface="メイリオ" panose="020B0604030504040204" pitchFamily="50" charset="-128"/>
              </a:rPr>
              <a:t>ご注文</a:t>
            </a:r>
            <a:endParaRPr lang="en-US" altLang="ja-JP" sz="1200" dirty="0">
              <a:latin typeface="メイリオ" panose="020B0604030504040204" pitchFamily="50" charset="-128"/>
              <a:ea typeface="メイリオ" panose="020B0604030504040204" pitchFamily="50" charset="-128"/>
            </a:endParaRPr>
          </a:p>
          <a:p>
            <a:pPr algn="ctr">
              <a:defRPr/>
            </a:pPr>
            <a:r>
              <a:rPr lang="ja-JP" altLang="en-US" sz="1200" dirty="0">
                <a:latin typeface="メイリオ" panose="020B0604030504040204" pitchFamily="50" charset="-128"/>
                <a:ea typeface="メイリオ" panose="020B0604030504040204" pitchFamily="50" charset="-128"/>
              </a:rPr>
              <a:t>の流れ</a:t>
            </a:r>
          </a:p>
        </p:txBody>
      </p:sp>
      <p:sp>
        <p:nvSpPr>
          <p:cNvPr id="17" name="ホームベース 16"/>
          <p:cNvSpPr/>
          <p:nvPr/>
        </p:nvSpPr>
        <p:spPr>
          <a:xfrm>
            <a:off x="1079500" y="896938"/>
            <a:ext cx="1385888" cy="722312"/>
          </a:xfrm>
          <a:prstGeom prst="homePlate">
            <a:avLst>
              <a:gd name="adj" fmla="val 23645"/>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defRPr/>
            </a:pPr>
            <a:r>
              <a:rPr lang="ja-JP" altLang="en-US" sz="1100" dirty="0">
                <a:solidFill>
                  <a:schemeClr val="tx1"/>
                </a:solidFill>
                <a:latin typeface="メイリオ" panose="020B0604030504040204" pitchFamily="50" charset="-128"/>
                <a:ea typeface="メイリオ" panose="020B0604030504040204" pitchFamily="50" charset="-128"/>
              </a:rPr>
              <a:t>お申込み</a:t>
            </a:r>
            <a:endParaRPr lang="en-US" altLang="ja-JP" dirty="0">
              <a:solidFill>
                <a:schemeClr val="tx1"/>
              </a:solidFill>
              <a:latin typeface="メイリオ" panose="020B0604030504040204" pitchFamily="50" charset="-128"/>
              <a:ea typeface="メイリオ" panose="020B0604030504040204" pitchFamily="50" charset="-128"/>
            </a:endParaRPr>
          </a:p>
        </p:txBody>
      </p:sp>
      <p:sp>
        <p:nvSpPr>
          <p:cNvPr id="51" name="ホームベース 50"/>
          <p:cNvSpPr/>
          <p:nvPr/>
        </p:nvSpPr>
        <p:spPr>
          <a:xfrm>
            <a:off x="2465388" y="896938"/>
            <a:ext cx="1390650" cy="722312"/>
          </a:xfrm>
          <a:prstGeom prst="homePlate">
            <a:avLst>
              <a:gd name="adj" fmla="val 23645"/>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defRPr/>
            </a:pPr>
            <a:r>
              <a:rPr lang="ja-JP" altLang="en-US" dirty="0">
                <a:solidFill>
                  <a:schemeClr val="tx1"/>
                </a:solidFill>
                <a:latin typeface="メイリオ" panose="020B0604030504040204" pitchFamily="50" charset="-128"/>
                <a:ea typeface="メイリオ" panose="020B0604030504040204" pitchFamily="50" charset="-128"/>
              </a:rPr>
              <a:t>注文書到着と</a:t>
            </a:r>
            <a:endParaRPr lang="en-US" altLang="ja-JP" dirty="0">
              <a:solidFill>
                <a:schemeClr val="tx1"/>
              </a:solidFill>
              <a:latin typeface="メイリオ" panose="020B0604030504040204" pitchFamily="50" charset="-128"/>
              <a:ea typeface="メイリオ" panose="020B0604030504040204" pitchFamily="50" charset="-128"/>
            </a:endParaRPr>
          </a:p>
          <a:p>
            <a:pPr algn="ctr">
              <a:defRPr/>
            </a:pPr>
            <a:r>
              <a:rPr lang="ja-JP" altLang="en-US" dirty="0">
                <a:solidFill>
                  <a:schemeClr val="tx1"/>
                </a:solidFill>
                <a:latin typeface="メイリオ" panose="020B0604030504040204" pitchFamily="50" charset="-128"/>
                <a:ea typeface="メイリオ" panose="020B0604030504040204" pitchFamily="50" charset="-128"/>
              </a:rPr>
              <a:t>内容確認のご連絡</a:t>
            </a:r>
          </a:p>
        </p:txBody>
      </p:sp>
      <p:sp>
        <p:nvSpPr>
          <p:cNvPr id="53" name="ホームベース 52"/>
          <p:cNvSpPr/>
          <p:nvPr/>
        </p:nvSpPr>
        <p:spPr>
          <a:xfrm>
            <a:off x="3890963" y="896938"/>
            <a:ext cx="1239837" cy="722312"/>
          </a:xfrm>
          <a:prstGeom prst="homePlate">
            <a:avLst>
              <a:gd name="adj" fmla="val 23645"/>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defRPr/>
            </a:pPr>
            <a:r>
              <a:rPr lang="ja-JP" altLang="en-US" smtClean="0">
                <a:solidFill>
                  <a:srgbClr val="FF0000"/>
                </a:solidFill>
                <a:latin typeface="メイリオ" panose="020B0604030504040204" pitchFamily="50" charset="-128"/>
                <a:ea typeface="メイリオ" panose="020B0604030504040204" pitchFamily="50" charset="-128"/>
              </a:rPr>
              <a:t>最長約</a:t>
            </a:r>
            <a:r>
              <a:rPr lang="ja-JP" altLang="en-US" dirty="0">
                <a:solidFill>
                  <a:srgbClr val="FF0000"/>
                </a:solidFill>
                <a:latin typeface="メイリオ" panose="020B0604030504040204" pitchFamily="50" charset="-128"/>
                <a:ea typeface="メイリオ" panose="020B0604030504040204" pitchFamily="50" charset="-128"/>
              </a:rPr>
              <a:t>１週間程度</a:t>
            </a:r>
            <a:endParaRPr lang="en-US" altLang="ja-JP" dirty="0">
              <a:solidFill>
                <a:srgbClr val="FF0000"/>
              </a:solidFill>
              <a:latin typeface="メイリオ" panose="020B0604030504040204" pitchFamily="50" charset="-128"/>
              <a:ea typeface="メイリオ" panose="020B0604030504040204" pitchFamily="50" charset="-128"/>
            </a:endParaRPr>
          </a:p>
          <a:p>
            <a:pPr algn="ctr">
              <a:defRPr/>
            </a:pPr>
            <a:r>
              <a:rPr lang="ja-JP" altLang="en-US" dirty="0">
                <a:solidFill>
                  <a:schemeClr val="tx1"/>
                </a:solidFill>
                <a:latin typeface="メイリオ" panose="020B0604030504040204" pitchFamily="50" charset="-128"/>
                <a:ea typeface="メイリオ" panose="020B0604030504040204" pitchFamily="50" charset="-128"/>
              </a:rPr>
              <a:t>お待ち下さい</a:t>
            </a:r>
            <a:endParaRPr lang="en-US" altLang="ja-JP" dirty="0">
              <a:solidFill>
                <a:schemeClr val="tx1"/>
              </a:solidFill>
              <a:latin typeface="メイリオ" panose="020B0604030504040204" pitchFamily="50" charset="-128"/>
              <a:ea typeface="メイリオ" panose="020B0604030504040204" pitchFamily="50" charset="-128"/>
            </a:endParaRPr>
          </a:p>
        </p:txBody>
      </p:sp>
      <p:sp>
        <p:nvSpPr>
          <p:cNvPr id="54" name="ホームベース 53"/>
          <p:cNvSpPr/>
          <p:nvPr/>
        </p:nvSpPr>
        <p:spPr>
          <a:xfrm>
            <a:off x="5157788" y="873125"/>
            <a:ext cx="1497012" cy="723900"/>
          </a:xfrm>
          <a:prstGeom prst="homePlate">
            <a:avLst>
              <a:gd name="adj" fmla="val 0"/>
            </a:avLst>
          </a:prstGeom>
          <a:noFill/>
          <a:ln w="44450" cmpd="thickThi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defRPr/>
            </a:pPr>
            <a:r>
              <a:rPr lang="ja-JP" altLang="en-US" sz="1100" dirty="0">
                <a:solidFill>
                  <a:schemeClr val="tx1"/>
                </a:solidFill>
                <a:latin typeface="メイリオ" panose="020B0604030504040204" pitchFamily="50" charset="-128"/>
                <a:ea typeface="メイリオ" panose="020B0604030504040204" pitchFamily="50" charset="-128"/>
              </a:rPr>
              <a:t>商品を電子メール</a:t>
            </a:r>
            <a:endParaRPr lang="en-US" altLang="ja-JP" sz="1100" dirty="0">
              <a:solidFill>
                <a:schemeClr val="tx1"/>
              </a:solidFill>
              <a:latin typeface="メイリオ" panose="020B0604030504040204" pitchFamily="50" charset="-128"/>
              <a:ea typeface="メイリオ" panose="020B0604030504040204" pitchFamily="50" charset="-128"/>
            </a:endParaRPr>
          </a:p>
          <a:p>
            <a:pPr algn="ctr">
              <a:defRPr/>
            </a:pPr>
            <a:r>
              <a:rPr lang="ja-JP" altLang="en-US" sz="1100" dirty="0">
                <a:solidFill>
                  <a:schemeClr val="tx1"/>
                </a:solidFill>
                <a:latin typeface="メイリオ" panose="020B0604030504040204" pitchFamily="50" charset="-128"/>
                <a:ea typeface="メイリオ" panose="020B0604030504040204" pitchFamily="50" charset="-128"/>
              </a:rPr>
              <a:t>で送付</a:t>
            </a:r>
            <a:endParaRPr lang="en-US" altLang="ja-JP" sz="1100" dirty="0">
              <a:solidFill>
                <a:schemeClr val="tx1"/>
              </a:solidFill>
              <a:latin typeface="メイリオ" panose="020B0604030504040204" pitchFamily="50" charset="-128"/>
              <a:ea typeface="メイリオ" panose="020B0604030504040204" pitchFamily="50" charset="-128"/>
            </a:endParaRPr>
          </a:p>
          <a:p>
            <a:pPr algn="ctr">
              <a:defRPr/>
            </a:pPr>
            <a:r>
              <a:rPr lang="ja-JP" altLang="en-US" dirty="0">
                <a:solidFill>
                  <a:schemeClr val="tx1"/>
                </a:solidFill>
                <a:latin typeface="メイリオ" panose="020B0604030504040204" pitchFamily="50" charset="-128"/>
                <a:ea typeface="メイリオ" panose="020B0604030504040204" pitchFamily="50" charset="-128"/>
              </a:rPr>
              <a:t>（確認後、納品書、請求書を郵送いたします）</a:t>
            </a:r>
            <a:endParaRPr lang="en-US" altLang="ja-JP" dirty="0">
              <a:solidFill>
                <a:schemeClr val="tx1"/>
              </a:solidFill>
              <a:latin typeface="メイリオ" panose="020B0604030504040204" pitchFamily="50" charset="-128"/>
              <a:ea typeface="メイリオ" panose="020B0604030504040204" pitchFamily="50" charset="-128"/>
            </a:endParaRPr>
          </a:p>
        </p:txBody>
      </p:sp>
      <p:sp>
        <p:nvSpPr>
          <p:cNvPr id="56" name="正方形/長方形 55"/>
          <p:cNvSpPr/>
          <p:nvPr/>
        </p:nvSpPr>
        <p:spPr>
          <a:xfrm>
            <a:off x="200025" y="257175"/>
            <a:ext cx="2779713" cy="53975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latin typeface="メイリオ" panose="020B0604030504040204" pitchFamily="50" charset="-128"/>
                <a:ea typeface="メイリオ" panose="020B0604030504040204" pitchFamily="50" charset="-128"/>
              </a:rPr>
              <a:t>ご注文書</a:t>
            </a:r>
            <a:endParaRPr lang="en-US" altLang="ja-JP" sz="2400" dirty="0">
              <a:latin typeface="メイリオ" panose="020B0604030504040204" pitchFamily="50" charset="-128"/>
              <a:ea typeface="メイリオ" panose="020B0604030504040204" pitchFamily="50" charset="-128"/>
            </a:endParaRPr>
          </a:p>
        </p:txBody>
      </p:sp>
      <p:sp>
        <p:nvSpPr>
          <p:cNvPr id="20" name="大かっこ 19"/>
          <p:cNvSpPr/>
          <p:nvPr/>
        </p:nvSpPr>
        <p:spPr>
          <a:xfrm>
            <a:off x="5765800" y="528638"/>
            <a:ext cx="777875" cy="276225"/>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lIns="72000" rIns="0" anchor="ctr"/>
          <a:lstStyle/>
          <a:p>
            <a:pPr>
              <a:defRPr/>
            </a:pPr>
            <a:r>
              <a:rPr lang="en-US" altLang="ja-JP" sz="8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10:00 </a:t>
            </a:r>
            <a:r>
              <a:rPr lang="ja-JP" altLang="en-US" sz="8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18:30</a:t>
            </a:r>
          </a:p>
          <a:p>
            <a:pPr>
              <a:defRPr/>
            </a:pPr>
            <a:r>
              <a:rPr lang="ja-JP" altLang="en-US" sz="8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土日祝は除く</a:t>
            </a:r>
            <a:endParaRPr lang="en-US" altLang="ja-JP" sz="8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65" name="正方形/長方形 21"/>
          <p:cNvSpPr>
            <a:spLocks noChangeArrowheads="1"/>
          </p:cNvSpPr>
          <p:nvPr/>
        </p:nvSpPr>
        <p:spPr bwMode="auto">
          <a:xfrm>
            <a:off x="3152250" y="298450"/>
            <a:ext cx="3600000"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Times New Roman" pitchFamily="18" charset="0"/>
                <a:ea typeface="ＭＳ Ｐゴシック" charset="-128"/>
              </a:defRPr>
            </a:lvl1pPr>
            <a:lvl2pPr marL="742950" indent="-285750" eaLnBrk="0" hangingPunct="0">
              <a:spcBef>
                <a:spcPct val="20000"/>
              </a:spcBef>
              <a:buChar char="–"/>
              <a:defRPr kumimoji="1" sz="2800">
                <a:solidFill>
                  <a:schemeClr val="tx1"/>
                </a:solidFill>
                <a:latin typeface="Times New Roman" pitchFamily="18" charset="0"/>
                <a:ea typeface="ＭＳ Ｐゴシック" charset="-128"/>
              </a:defRPr>
            </a:lvl2pPr>
            <a:lvl3pPr marL="1143000" indent="-228600" eaLnBrk="0" hangingPunct="0">
              <a:spcBef>
                <a:spcPct val="20000"/>
              </a:spcBef>
              <a:buChar char="•"/>
              <a:defRPr kumimoji="1" sz="2400">
                <a:solidFill>
                  <a:schemeClr val="tx1"/>
                </a:solidFill>
                <a:latin typeface="Times New Roman" pitchFamily="18" charset="0"/>
                <a:ea typeface="ＭＳ Ｐゴシック" charset="-128"/>
              </a:defRPr>
            </a:lvl3pPr>
            <a:lvl4pPr marL="1600200" indent="-228600" eaLnBrk="0" hangingPunct="0">
              <a:spcBef>
                <a:spcPct val="20000"/>
              </a:spcBef>
              <a:buChar char="–"/>
              <a:defRPr kumimoji="1" sz="2000">
                <a:solidFill>
                  <a:schemeClr val="tx1"/>
                </a:solidFill>
                <a:latin typeface="Times New Roman" pitchFamily="18" charset="0"/>
                <a:ea typeface="ＭＳ Ｐゴシック" charset="-128"/>
              </a:defRPr>
            </a:lvl4pPr>
            <a:lvl5pPr marL="2057400" indent="-228600" eaLnBrk="0" hangingPunct="0">
              <a:spcBef>
                <a:spcPct val="20000"/>
              </a:spcBef>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eaLnBrk="1" hangingPunct="1">
              <a:spcBef>
                <a:spcPct val="0"/>
              </a:spcBef>
              <a:buFontTx/>
              <a:buNone/>
            </a:pPr>
            <a:r>
              <a:rPr lang="ja-JP" altLang="en-US" sz="900" dirty="0">
                <a:solidFill>
                  <a:srgbClr val="000000"/>
                </a:solidFill>
                <a:latin typeface="メイリオ" panose="020B0604030504040204" pitchFamily="50" charset="-128"/>
                <a:ea typeface="メイリオ" panose="020B0604030504040204" pitchFamily="50" charset="-128"/>
                <a:cs typeface="メイリオ" pitchFamily="50" charset="-128"/>
              </a:rPr>
              <a:t>株式会社情報通信総合研究所　代表</a:t>
            </a:r>
            <a:endParaRPr lang="en-US" altLang="ja-JP" sz="900" dirty="0">
              <a:solidFill>
                <a:srgbClr val="000000"/>
              </a:solidFill>
              <a:latin typeface="メイリオ" panose="020B0604030504040204" pitchFamily="50" charset="-128"/>
              <a:ea typeface="メイリオ" panose="020B0604030504040204" pitchFamily="50" charset="-128"/>
              <a:cs typeface="メイリオ" pitchFamily="50" charset="-128"/>
            </a:endParaRPr>
          </a:p>
        </p:txBody>
      </p:sp>
      <p:graphicFrame>
        <p:nvGraphicFramePr>
          <p:cNvPr id="24" name="表 23"/>
          <p:cNvGraphicFramePr>
            <a:graphicFrameLocks noGrp="1"/>
          </p:cNvGraphicFramePr>
          <p:nvPr>
            <p:extLst>
              <p:ext uri="{D42A27DB-BD31-4B8C-83A1-F6EECF244321}">
                <p14:modId xmlns:p14="http://schemas.microsoft.com/office/powerpoint/2010/main" val="1892852913"/>
              </p:ext>
            </p:extLst>
          </p:nvPr>
        </p:nvGraphicFramePr>
        <p:xfrm>
          <a:off x="249237" y="2767738"/>
          <a:ext cx="6392711" cy="3849282"/>
        </p:xfrm>
        <a:graphic>
          <a:graphicData uri="http://schemas.openxmlformats.org/drawingml/2006/table">
            <a:tbl>
              <a:tblPr firstRow="1" bandRow="1">
                <a:tableStyleId>{5940675A-B579-460E-94D1-54222C63F5DA}</a:tableStyleId>
              </a:tblPr>
              <a:tblGrid>
                <a:gridCol w="342402">
                  <a:extLst>
                    <a:ext uri="{9D8B030D-6E8A-4147-A177-3AD203B41FA5}">
                      <a16:colId xmlns:a16="http://schemas.microsoft.com/office/drawing/2014/main" val="20000"/>
                    </a:ext>
                  </a:extLst>
                </a:gridCol>
                <a:gridCol w="1359937">
                  <a:extLst>
                    <a:ext uri="{9D8B030D-6E8A-4147-A177-3AD203B41FA5}">
                      <a16:colId xmlns:a16="http://schemas.microsoft.com/office/drawing/2014/main" val="20001"/>
                    </a:ext>
                  </a:extLst>
                </a:gridCol>
                <a:gridCol w="4690372">
                  <a:extLst>
                    <a:ext uri="{9D8B030D-6E8A-4147-A177-3AD203B41FA5}">
                      <a16:colId xmlns:a16="http://schemas.microsoft.com/office/drawing/2014/main" val="20002"/>
                    </a:ext>
                  </a:extLst>
                </a:gridCol>
              </a:tblGrid>
              <a:tr h="327402">
                <a:tc rowSpan="4">
                  <a:txBody>
                    <a:bodyPr/>
                    <a:lstStyle/>
                    <a:p>
                      <a:endParaRPr kumimoji="1" lang="ja-JP" altLang="en-US" sz="900" dirty="0">
                        <a:latin typeface="メイリオ" panose="020B0604030504040204" pitchFamily="50" charset="-128"/>
                        <a:ea typeface="メイリオ" panose="020B0604030504040204" pitchFamily="50" charset="-128"/>
                      </a:endParaRPr>
                    </a:p>
                  </a:txBody>
                  <a:tcPr marL="91443" marR="91443" marT="45713" marB="45713">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chemeClr val="bg1">
                        <a:lumMod val="85000"/>
                      </a:schemeClr>
                    </a:solidFill>
                  </a:tcPr>
                </a:tc>
                <a:tc>
                  <a:txBody>
                    <a:bodyPr/>
                    <a:lstStyle/>
                    <a:p>
                      <a:r>
                        <a:rPr kumimoji="1" lang="ja-JP" altLang="en-US" sz="1000" dirty="0">
                          <a:latin typeface="メイリオ" panose="020B0604030504040204" pitchFamily="50" charset="-128"/>
                          <a:ea typeface="メイリオ" panose="020B0604030504040204" pitchFamily="50" charset="-128"/>
                        </a:rPr>
                        <a:t>貴社名</a:t>
                      </a:r>
                      <a:endParaRPr kumimoji="1" lang="en-US" altLang="ja-JP" sz="1000" dirty="0">
                        <a:latin typeface="メイリオ" panose="020B0604030504040204" pitchFamily="50" charset="-128"/>
                        <a:ea typeface="メイリオ" panose="020B0604030504040204" pitchFamily="50" charset="-128"/>
                      </a:endParaRPr>
                    </a:p>
                  </a:txBody>
                  <a:tcPr marL="91443" marR="91443" marT="45713" marB="45713" anchor="ctr">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000" dirty="0">
                        <a:latin typeface="メイリオ" panose="020B0604030504040204" pitchFamily="50" charset="-128"/>
                        <a:ea typeface="メイリオ" panose="020B0604030504040204" pitchFamily="50" charset="-128"/>
                      </a:endParaRPr>
                    </a:p>
                  </a:txBody>
                  <a:tcPr marL="91443" marR="91443" marT="45713" marB="45713"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27402">
                <a:tc vMerge="1">
                  <a:txBody>
                    <a:bodyPr/>
                    <a:lstStyle/>
                    <a:p>
                      <a:endParaRPr kumimoji="1" lang="ja-JP" altLang="en-US" sz="900" dirty="0"/>
                    </a:p>
                  </a:txBody>
                  <a:tcPr/>
                </a:tc>
                <a:tc>
                  <a:txBody>
                    <a:bodyPr/>
                    <a:lstStyle/>
                    <a:p>
                      <a:r>
                        <a:rPr kumimoji="1" lang="ja-JP" altLang="en-US" sz="1000" dirty="0">
                          <a:latin typeface="メイリオ" panose="020B0604030504040204" pitchFamily="50" charset="-128"/>
                          <a:ea typeface="メイリオ" panose="020B0604030504040204" pitchFamily="50" charset="-128"/>
                        </a:rPr>
                        <a:t>貴部署名</a:t>
                      </a:r>
                    </a:p>
                  </a:txBody>
                  <a:tcPr marL="91443" marR="91443" marT="45713" marB="45713" anchor="ct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000" dirty="0">
                        <a:latin typeface="メイリオ" panose="020B0604030504040204" pitchFamily="50" charset="-128"/>
                        <a:ea typeface="メイリオ" panose="020B0604030504040204" pitchFamily="50" charset="-128"/>
                      </a:endParaRPr>
                    </a:p>
                  </a:txBody>
                  <a:tcPr marL="91443" marR="91443" marT="45713" marB="45713"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27402">
                <a:tc vMerge="1">
                  <a:txBody>
                    <a:bodyPr/>
                    <a:lstStyle/>
                    <a:p>
                      <a:endParaRPr kumimoji="1" lang="ja-JP" altLang="en-US" sz="900" dirty="0"/>
                    </a:p>
                  </a:txBody>
                  <a:tcPr/>
                </a:tc>
                <a:tc>
                  <a:txBody>
                    <a:bodyPr/>
                    <a:lstStyle/>
                    <a:p>
                      <a:r>
                        <a:rPr kumimoji="1" lang="ja-JP" altLang="en-US" sz="1000" dirty="0">
                          <a:latin typeface="メイリオ" panose="020B0604030504040204" pitchFamily="50" charset="-128"/>
                          <a:ea typeface="メイリオ" panose="020B0604030504040204" pitchFamily="50" charset="-128"/>
                        </a:rPr>
                        <a:t>貴役職名</a:t>
                      </a:r>
                    </a:p>
                  </a:txBody>
                  <a:tcPr marL="91443" marR="91443" marT="45713" marB="45713" anchor="ct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000" dirty="0">
                        <a:latin typeface="メイリオ" panose="020B0604030504040204" pitchFamily="50" charset="-128"/>
                        <a:ea typeface="メイリオ" panose="020B0604030504040204" pitchFamily="50" charset="-128"/>
                      </a:endParaRPr>
                    </a:p>
                  </a:txBody>
                  <a:tcPr marL="91443" marR="91443" marT="45713" marB="45713"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557186">
                <a:tc vMerge="1">
                  <a:txBody>
                    <a:bodyPr/>
                    <a:lstStyle/>
                    <a:p>
                      <a:endParaRPr kumimoji="1" lang="ja-JP" altLang="en-US" sz="900" dirty="0"/>
                    </a:p>
                  </a:txBody>
                  <a:tcPr/>
                </a:tc>
                <a:tc>
                  <a:txBody>
                    <a:bodyPr/>
                    <a:lstStyle/>
                    <a:p>
                      <a:r>
                        <a:rPr kumimoji="1" lang="ja-JP" altLang="en-US" sz="1000" dirty="0">
                          <a:latin typeface="メイリオ" panose="020B0604030504040204" pitchFamily="50" charset="-128"/>
                          <a:ea typeface="メイリオ" panose="020B0604030504040204" pitchFamily="50" charset="-128"/>
                        </a:rPr>
                        <a:t>ご担当者名</a:t>
                      </a:r>
                    </a:p>
                  </a:txBody>
                  <a:tcPr marL="91443" marR="91443" marT="45713" marB="45713" anchor="ct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solidFill>
                      <a:schemeClr val="bg1">
                        <a:lumMod val="85000"/>
                      </a:schemeClr>
                    </a:solidFill>
                  </a:tcPr>
                </a:tc>
                <a:tc>
                  <a:txBody>
                    <a:bodyPr/>
                    <a:lstStyle/>
                    <a:p>
                      <a:endParaRPr kumimoji="1" lang="ja-JP" altLang="en-US" sz="1000" dirty="0">
                        <a:latin typeface="メイリオ" panose="020B0604030504040204" pitchFamily="50" charset="-128"/>
                        <a:ea typeface="メイリオ" panose="020B0604030504040204" pitchFamily="50" charset="-128"/>
                      </a:endParaRPr>
                    </a:p>
                  </a:txBody>
                  <a:tcPr marL="91443" marR="91443" marT="45713" marB="45713"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3"/>
                  </a:ext>
                </a:extLst>
              </a:tr>
              <a:tr h="327402">
                <a:tc rowSpan="4">
                  <a:txBody>
                    <a:bodyPr/>
                    <a:lstStyle/>
                    <a:p>
                      <a:endParaRPr kumimoji="1" lang="ja-JP" altLang="en-US" sz="900" dirty="0">
                        <a:latin typeface="メイリオ" panose="020B0604030504040204" pitchFamily="50" charset="-128"/>
                        <a:ea typeface="メイリオ" panose="020B0604030504040204" pitchFamily="50" charset="-128"/>
                      </a:endParaRPr>
                    </a:p>
                  </a:txBody>
                  <a:tcPr marL="91443" marR="91443" marT="45713" marB="45713" anchor="ctr">
                    <a:lnL w="19050" cap="flat" cmpd="sng" algn="ctr">
                      <a:solidFill>
                        <a:schemeClr val="tx1"/>
                      </a:solidFill>
                      <a:prstDash val="solid"/>
                      <a:round/>
                      <a:headEnd type="none" w="med" len="med"/>
                      <a:tailEnd type="none" w="med" len="med"/>
                    </a:lnL>
                    <a:solidFill>
                      <a:schemeClr val="bg1">
                        <a:lumMod val="85000"/>
                      </a:schemeClr>
                    </a:solidFill>
                  </a:tcPr>
                </a:tc>
                <a:tc rowSpan="2">
                  <a:txBody>
                    <a:bodyPr/>
                    <a:lstStyle/>
                    <a:p>
                      <a:r>
                        <a:rPr kumimoji="1" lang="ja-JP" altLang="en-US" sz="1000" dirty="0">
                          <a:latin typeface="メイリオ" panose="020B0604030504040204" pitchFamily="50" charset="-128"/>
                          <a:ea typeface="メイリオ" panose="020B0604030504040204" pitchFamily="50" charset="-128"/>
                        </a:rPr>
                        <a:t>住所１</a:t>
                      </a:r>
                    </a:p>
                  </a:txBody>
                  <a:tcPr marL="91443" marR="91443" marT="45713" marB="45713" anchor="ctr">
                    <a:lnR w="6350" cap="flat" cmpd="sng" algn="ctr">
                      <a:solidFill>
                        <a:schemeClr val="tx1"/>
                      </a:solidFill>
                      <a:prstDash val="solid"/>
                      <a:round/>
                      <a:headEnd type="none" w="med" len="med"/>
                      <a:tailEnd type="none" w="med" len="med"/>
                    </a:lnR>
                    <a:solidFill>
                      <a:schemeClr val="bg1">
                        <a:lumMod val="85000"/>
                      </a:schemeClr>
                    </a:solidFill>
                  </a:tcPr>
                </a:tc>
                <a:tc>
                  <a:txBody>
                    <a:bodyPr/>
                    <a:lstStyle/>
                    <a:p>
                      <a:r>
                        <a:rPr kumimoji="1" lang="ja-JP" altLang="en-US" sz="1000" dirty="0">
                          <a:latin typeface="メイリオ" panose="020B0604030504040204" pitchFamily="50" charset="-128"/>
                          <a:ea typeface="メイリオ" panose="020B0604030504040204" pitchFamily="50" charset="-128"/>
                        </a:rPr>
                        <a:t>〒　　　　　　　　　　都・道・府・県</a:t>
                      </a:r>
                    </a:p>
                  </a:txBody>
                  <a:tcPr marL="91443" marR="91443" marT="45713" marB="45713"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27402">
                <a:tc vMerge="1">
                  <a:txBody>
                    <a:bodyPr/>
                    <a:lstStyle/>
                    <a:p>
                      <a:endParaRPr kumimoji="1" lang="ja-JP" altLang="en-US" sz="900" dirty="0"/>
                    </a:p>
                  </a:txBody>
                  <a:tcPr/>
                </a:tc>
                <a:tc vMerge="1">
                  <a:txBody>
                    <a:bodyPr/>
                    <a:lstStyle/>
                    <a:p>
                      <a:endParaRPr kumimoji="1" lang="ja-JP" altLang="en-US" sz="1050" dirty="0"/>
                    </a:p>
                  </a:txBody>
                  <a:tcPr anchor="ctr"/>
                </a:tc>
                <a:tc>
                  <a:txBody>
                    <a:bodyPr/>
                    <a:lstStyle/>
                    <a:p>
                      <a:endParaRPr kumimoji="1" lang="ja-JP" altLang="en-US" sz="1000" dirty="0">
                        <a:latin typeface="メイリオ" panose="020B0604030504040204" pitchFamily="50" charset="-128"/>
                        <a:ea typeface="メイリオ" panose="020B0604030504040204" pitchFamily="50" charset="-128"/>
                      </a:endParaRPr>
                    </a:p>
                  </a:txBody>
                  <a:tcPr marL="91443" marR="91443" marT="45713" marB="45713"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5"/>
                  </a:ext>
                </a:extLst>
              </a:tr>
              <a:tr h="327402">
                <a:tc vMerge="1">
                  <a:txBody>
                    <a:bodyPr/>
                    <a:lstStyle/>
                    <a:p>
                      <a:endParaRPr kumimoji="1" lang="ja-JP" altLang="en-US" sz="900" dirty="0"/>
                    </a:p>
                  </a:txBody>
                  <a:tcPr/>
                </a:tc>
                <a:tc rowSpan="2">
                  <a:txBody>
                    <a:bodyPr/>
                    <a:lstStyle/>
                    <a:p>
                      <a:r>
                        <a:rPr kumimoji="1" lang="ja-JP" altLang="en-US" sz="1000" dirty="0">
                          <a:latin typeface="メイリオ" panose="020B0604030504040204" pitchFamily="50" charset="-128"/>
                          <a:ea typeface="メイリオ" panose="020B0604030504040204" pitchFamily="50" charset="-128"/>
                        </a:rPr>
                        <a:t>住所２</a:t>
                      </a:r>
                      <a:endParaRPr kumimoji="1" lang="en-US" altLang="ja-JP" sz="1000" dirty="0">
                        <a:latin typeface="メイリオ" panose="020B0604030504040204" pitchFamily="50" charset="-128"/>
                        <a:ea typeface="メイリオ" panose="020B0604030504040204" pitchFamily="50" charset="-128"/>
                      </a:endParaRPr>
                    </a:p>
                    <a:p>
                      <a:pPr marL="88900" indent="-88900"/>
                      <a:r>
                        <a:rPr kumimoji="1" lang="en-US" altLang="ja-JP" sz="700" dirty="0">
                          <a:latin typeface="メイリオ" panose="020B0604030504040204" pitchFamily="50" charset="-128"/>
                          <a:ea typeface="メイリオ" panose="020B0604030504040204" pitchFamily="50" charset="-128"/>
                        </a:rPr>
                        <a:t>※</a:t>
                      </a:r>
                      <a:r>
                        <a:rPr kumimoji="1" lang="ja-JP" altLang="en-US" sz="700" dirty="0">
                          <a:latin typeface="メイリオ" panose="020B0604030504040204" pitchFamily="50" charset="-128"/>
                          <a:ea typeface="メイリオ" panose="020B0604030504040204" pitchFamily="50" charset="-128"/>
                        </a:rPr>
                        <a:t>上記住所</a:t>
                      </a:r>
                      <a:r>
                        <a:rPr kumimoji="1" lang="en-US" altLang="ja-JP" sz="700" dirty="0">
                          <a:latin typeface="メイリオ" panose="020B0604030504040204" pitchFamily="50" charset="-128"/>
                          <a:ea typeface="メイリオ" panose="020B0604030504040204" pitchFamily="50" charset="-128"/>
                        </a:rPr>
                        <a:t>1</a:t>
                      </a:r>
                      <a:r>
                        <a:rPr kumimoji="1" lang="ja-JP" altLang="en-US" sz="700" dirty="0">
                          <a:latin typeface="メイリオ" panose="020B0604030504040204" pitchFamily="50" charset="-128"/>
                          <a:ea typeface="メイリオ" panose="020B0604030504040204" pitchFamily="50" charset="-128"/>
                        </a:rPr>
                        <a:t>以外にも送付をご希望される場合は</a:t>
                      </a:r>
                      <a:r>
                        <a:rPr kumimoji="1" lang="en-US" altLang="ja-JP" sz="700" dirty="0">
                          <a:latin typeface="メイリオ" panose="020B0604030504040204" pitchFamily="50" charset="-128"/>
                          <a:ea typeface="メイリオ" panose="020B0604030504040204" pitchFamily="50" charset="-128"/>
                        </a:rPr>
                        <a:t/>
                      </a:r>
                      <a:br>
                        <a:rPr kumimoji="1" lang="en-US" altLang="ja-JP" sz="700" dirty="0">
                          <a:latin typeface="メイリオ" panose="020B0604030504040204" pitchFamily="50" charset="-128"/>
                          <a:ea typeface="メイリオ" panose="020B0604030504040204" pitchFamily="50" charset="-128"/>
                        </a:rPr>
                      </a:br>
                      <a:r>
                        <a:rPr kumimoji="1" lang="ja-JP" altLang="en-US" sz="700" dirty="0">
                          <a:latin typeface="メイリオ" panose="020B0604030504040204" pitchFamily="50" charset="-128"/>
                          <a:ea typeface="メイリオ" panose="020B0604030504040204" pitchFamily="50" charset="-128"/>
                        </a:rPr>
                        <a:t>本欄にご記入下さい</a:t>
                      </a:r>
                      <a:endParaRPr kumimoji="1" lang="ja-JP" altLang="en-US" sz="1000" dirty="0">
                        <a:latin typeface="メイリオ" panose="020B0604030504040204" pitchFamily="50" charset="-128"/>
                        <a:ea typeface="メイリオ" panose="020B0604030504040204" pitchFamily="50" charset="-128"/>
                      </a:endParaRPr>
                    </a:p>
                  </a:txBody>
                  <a:tcPr marL="91443" marR="91443" marT="45713" marB="45713" anchor="ctr">
                    <a:lnR w="6350" cap="flat" cmpd="sng" algn="ctr">
                      <a:solidFill>
                        <a:schemeClr val="tx1"/>
                      </a:solidFill>
                      <a:prstDash val="solid"/>
                      <a:round/>
                      <a:headEnd type="none" w="med" len="med"/>
                      <a:tailEnd type="none" w="med" len="med"/>
                    </a:lnR>
                    <a:solidFill>
                      <a:schemeClr val="bg1">
                        <a:lumMod val="85000"/>
                      </a:schemeClr>
                    </a:solidFill>
                  </a:tcPr>
                </a:tc>
                <a:tc>
                  <a:txBody>
                    <a:bodyPr/>
                    <a:lstStyle/>
                    <a:p>
                      <a:r>
                        <a:rPr kumimoji="1" lang="ja-JP" altLang="en-US" sz="1000" dirty="0">
                          <a:latin typeface="メイリオ" panose="020B0604030504040204" pitchFamily="50" charset="-128"/>
                          <a:ea typeface="メイリオ" panose="020B0604030504040204" pitchFamily="50" charset="-128"/>
                        </a:rPr>
                        <a:t>〒　　　　　　　　　　都・道・府・県</a:t>
                      </a:r>
                    </a:p>
                  </a:txBody>
                  <a:tcPr marL="91443" marR="91443" marT="45713" marB="45713"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327402">
                <a:tc vMerge="1">
                  <a:txBody>
                    <a:bodyPr/>
                    <a:lstStyle/>
                    <a:p>
                      <a:endParaRPr kumimoji="1" lang="ja-JP" altLang="en-US" sz="900" dirty="0"/>
                    </a:p>
                  </a:txBody>
                  <a:tcPr/>
                </a:tc>
                <a:tc vMerge="1">
                  <a:txBody>
                    <a:bodyPr/>
                    <a:lstStyle/>
                    <a:p>
                      <a:endParaRPr kumimoji="1" lang="ja-JP" altLang="en-US" sz="1050" dirty="0"/>
                    </a:p>
                  </a:txBody>
                  <a:tcPr anchor="ctr"/>
                </a:tc>
                <a:tc>
                  <a:txBody>
                    <a:bodyPr/>
                    <a:lstStyle/>
                    <a:p>
                      <a:endParaRPr kumimoji="1" lang="ja-JP" altLang="en-US" sz="1000" dirty="0">
                        <a:latin typeface="メイリオ" panose="020B0604030504040204" pitchFamily="50" charset="-128"/>
                        <a:ea typeface="メイリオ" panose="020B0604030504040204" pitchFamily="50" charset="-128"/>
                      </a:endParaRPr>
                    </a:p>
                  </a:txBody>
                  <a:tcPr marL="91443" marR="91443" marT="45713" marB="45713"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7"/>
                  </a:ext>
                </a:extLst>
              </a:tr>
              <a:tr h="327402">
                <a:tc rowSpan="2">
                  <a:txBody>
                    <a:bodyPr/>
                    <a:lstStyle/>
                    <a:p>
                      <a:endParaRPr kumimoji="1" lang="ja-JP" altLang="en-US" sz="900" dirty="0">
                        <a:latin typeface="メイリオ" panose="020B0604030504040204" pitchFamily="50" charset="-128"/>
                        <a:ea typeface="メイリオ" panose="020B0604030504040204" pitchFamily="50" charset="-128"/>
                      </a:endParaRPr>
                    </a:p>
                  </a:txBody>
                  <a:tcPr marL="91443" marR="91443" marT="45713" marB="45713">
                    <a:lnL w="19050" cap="flat" cmpd="sng" algn="ctr">
                      <a:solidFill>
                        <a:schemeClr val="tx1"/>
                      </a:solidFill>
                      <a:prstDash val="solid"/>
                      <a:round/>
                      <a:headEnd type="none" w="med" len="med"/>
                      <a:tailEnd type="none" w="med" len="med"/>
                    </a:lnL>
                    <a:solidFill>
                      <a:schemeClr val="bg1">
                        <a:lumMod val="85000"/>
                      </a:schemeClr>
                    </a:solidFill>
                  </a:tcPr>
                </a:tc>
                <a:tc>
                  <a:txBody>
                    <a:bodyPr/>
                    <a:lstStyle/>
                    <a:p>
                      <a:r>
                        <a:rPr kumimoji="1" lang="ja-JP" altLang="en-US" sz="1000" dirty="0">
                          <a:latin typeface="メイリオ" panose="020B0604030504040204" pitchFamily="50" charset="-128"/>
                          <a:ea typeface="メイリオ" panose="020B0604030504040204" pitchFamily="50" charset="-128"/>
                        </a:rPr>
                        <a:t>お電話番号</a:t>
                      </a:r>
                    </a:p>
                  </a:txBody>
                  <a:tcPr marL="91443" marR="91443" marT="45713" marB="45713" anchor="ctr">
                    <a:lnR w="635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000" dirty="0">
                        <a:latin typeface="メイリオ" panose="020B0604030504040204" pitchFamily="50" charset="-128"/>
                        <a:ea typeface="メイリオ" panose="020B0604030504040204" pitchFamily="50" charset="-128"/>
                      </a:endParaRPr>
                    </a:p>
                  </a:txBody>
                  <a:tcPr marL="91443" marR="91443" marT="45713" marB="45713"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327402">
                <a:tc vMerge="1">
                  <a:txBody>
                    <a:bodyPr/>
                    <a:lstStyle/>
                    <a:p>
                      <a:endParaRPr kumimoji="1" lang="ja-JP" altLang="en-US" sz="900" dirty="0"/>
                    </a:p>
                  </a:txBody>
                  <a:tcPr/>
                </a:tc>
                <a:tc>
                  <a:txBody>
                    <a:bodyPr/>
                    <a:lstStyle/>
                    <a:p>
                      <a:r>
                        <a:rPr kumimoji="1" lang="en-US" altLang="ja-JP" sz="1000" dirty="0">
                          <a:latin typeface="メイリオ" panose="020B0604030504040204" pitchFamily="50" charset="-128"/>
                          <a:ea typeface="メイリオ" panose="020B0604030504040204" pitchFamily="50" charset="-128"/>
                        </a:rPr>
                        <a:t>E-mail</a:t>
                      </a:r>
                      <a:endParaRPr kumimoji="1" lang="ja-JP" altLang="en-US" sz="1000" dirty="0">
                        <a:latin typeface="メイリオ" panose="020B0604030504040204" pitchFamily="50" charset="-128"/>
                        <a:ea typeface="メイリオ" panose="020B0604030504040204" pitchFamily="50" charset="-128"/>
                      </a:endParaRPr>
                    </a:p>
                  </a:txBody>
                  <a:tcPr marL="91443" marR="91443" marT="45713" marB="45713" anchor="ct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solidFill>
                      <a:schemeClr val="bg1">
                        <a:lumMod val="85000"/>
                      </a:schemeClr>
                    </a:solidFill>
                  </a:tcPr>
                </a:tc>
                <a:tc>
                  <a:txBody>
                    <a:bodyPr/>
                    <a:lstStyle/>
                    <a:p>
                      <a:endParaRPr kumimoji="1" lang="ja-JP" altLang="en-US" sz="1000" dirty="0">
                        <a:latin typeface="メイリオ" panose="020B0604030504040204" pitchFamily="50" charset="-128"/>
                        <a:ea typeface="メイリオ" panose="020B0604030504040204" pitchFamily="50" charset="-128"/>
                      </a:endParaRPr>
                    </a:p>
                  </a:txBody>
                  <a:tcPr marL="91443" marR="91443" marT="45713" marB="45713"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9"/>
                  </a:ext>
                </a:extLst>
              </a:tr>
              <a:tr h="345478">
                <a:tc gridSpan="2">
                  <a:txBody>
                    <a:bodyPr/>
                    <a:lstStyle/>
                    <a:p>
                      <a:pPr algn="ctr"/>
                      <a:r>
                        <a:rPr kumimoji="1" lang="ja-JP" altLang="en-US" sz="1000" dirty="0">
                          <a:latin typeface="メイリオ" panose="020B0604030504040204" pitchFamily="50" charset="-128"/>
                          <a:ea typeface="メイリオ" panose="020B0604030504040204" pitchFamily="50" charset="-128"/>
                        </a:rPr>
                        <a:t>備考</a:t>
                      </a:r>
                    </a:p>
                  </a:txBody>
                  <a:tcPr marL="91443" marR="91443" marT="45713" marB="45713"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kumimoji="1" lang="ja-JP" altLang="en-US" sz="1000" dirty="0">
                        <a:latin typeface="小塚ゴシック Pr6N B" pitchFamily="34" charset="-128"/>
                        <a:ea typeface="小塚ゴシック Pr6N B" pitchFamily="34" charset="-128"/>
                      </a:endParaRPr>
                    </a:p>
                  </a:txBody>
                  <a:tcPr marL="91443" marR="91443" marT="45713" marB="45713" anchor="ctr">
                    <a:solidFill>
                      <a:schemeClr val="bg1">
                        <a:lumMod val="85000"/>
                      </a:schemeClr>
                    </a:solidFill>
                  </a:tcPr>
                </a:tc>
                <a:tc>
                  <a:txBody>
                    <a:bodyPr/>
                    <a:lstStyle/>
                    <a:p>
                      <a:endParaRPr kumimoji="1" lang="ja-JP" altLang="en-US" sz="1000" dirty="0">
                        <a:latin typeface="メイリオ" panose="020B0604030504040204" pitchFamily="50" charset="-128"/>
                        <a:ea typeface="メイリオ" panose="020B0604030504040204" pitchFamily="50" charset="-128"/>
                      </a:endParaRPr>
                    </a:p>
                  </a:txBody>
                  <a:tcPr marL="91443" marR="91443" marT="45713" marB="45713"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
        <p:nvSpPr>
          <p:cNvPr id="2106" name="テキスト ボックス 24"/>
          <p:cNvSpPr txBox="1">
            <a:spLocks noChangeArrowheads="1"/>
          </p:cNvSpPr>
          <p:nvPr/>
        </p:nvSpPr>
        <p:spPr bwMode="auto">
          <a:xfrm>
            <a:off x="240884" y="3228113"/>
            <a:ext cx="338554"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spcBef>
                <a:spcPct val="20000"/>
              </a:spcBef>
              <a:buChar char="•"/>
              <a:defRPr kumimoji="1" sz="3200">
                <a:solidFill>
                  <a:schemeClr val="tx1"/>
                </a:solidFill>
                <a:latin typeface="Times New Roman" pitchFamily="18" charset="0"/>
                <a:ea typeface="ＭＳ Ｐゴシック" charset="-128"/>
              </a:defRPr>
            </a:lvl1pPr>
            <a:lvl2pPr marL="742950" indent="-285750" eaLnBrk="0" hangingPunct="0">
              <a:spcBef>
                <a:spcPct val="20000"/>
              </a:spcBef>
              <a:buChar char="–"/>
              <a:defRPr kumimoji="1" sz="2800">
                <a:solidFill>
                  <a:schemeClr val="tx1"/>
                </a:solidFill>
                <a:latin typeface="Times New Roman" pitchFamily="18" charset="0"/>
                <a:ea typeface="ＭＳ Ｐゴシック" charset="-128"/>
              </a:defRPr>
            </a:lvl2pPr>
            <a:lvl3pPr marL="1143000" indent="-228600" eaLnBrk="0" hangingPunct="0">
              <a:spcBef>
                <a:spcPct val="20000"/>
              </a:spcBef>
              <a:buChar char="•"/>
              <a:defRPr kumimoji="1" sz="2400">
                <a:solidFill>
                  <a:schemeClr val="tx1"/>
                </a:solidFill>
                <a:latin typeface="Times New Roman" pitchFamily="18" charset="0"/>
                <a:ea typeface="ＭＳ Ｐゴシック" charset="-128"/>
              </a:defRPr>
            </a:lvl3pPr>
            <a:lvl4pPr marL="1600200" indent="-228600" eaLnBrk="0" hangingPunct="0">
              <a:spcBef>
                <a:spcPct val="20000"/>
              </a:spcBef>
              <a:buChar char="–"/>
              <a:defRPr kumimoji="1" sz="2000">
                <a:solidFill>
                  <a:schemeClr val="tx1"/>
                </a:solidFill>
                <a:latin typeface="Times New Roman" pitchFamily="18" charset="0"/>
                <a:ea typeface="ＭＳ Ｐゴシック" charset="-128"/>
              </a:defRPr>
            </a:lvl4pPr>
            <a:lvl5pPr marL="2057400" indent="-228600" eaLnBrk="0" hangingPunct="0">
              <a:spcBef>
                <a:spcPct val="20000"/>
              </a:spcBef>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eaLnBrk="1" hangingPunct="1">
              <a:spcBef>
                <a:spcPct val="0"/>
              </a:spcBef>
              <a:buFontTx/>
              <a:buNone/>
            </a:pPr>
            <a:r>
              <a:rPr lang="ja-JP" altLang="en-US" sz="1000" dirty="0">
                <a:latin typeface="メイリオ" panose="020B0604030504040204" pitchFamily="50" charset="-128"/>
                <a:ea typeface="メイリオ" panose="020B0604030504040204" pitchFamily="50" charset="-128"/>
              </a:rPr>
              <a:t>お申込者</a:t>
            </a:r>
          </a:p>
        </p:txBody>
      </p:sp>
      <p:sp>
        <p:nvSpPr>
          <p:cNvPr id="2107" name="テキスト ボックス 62"/>
          <p:cNvSpPr txBox="1">
            <a:spLocks noChangeArrowheads="1"/>
          </p:cNvSpPr>
          <p:nvPr/>
        </p:nvSpPr>
        <p:spPr bwMode="auto">
          <a:xfrm>
            <a:off x="237730" y="4441856"/>
            <a:ext cx="338554" cy="151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spcBef>
                <a:spcPct val="20000"/>
              </a:spcBef>
              <a:buChar char="•"/>
              <a:defRPr kumimoji="1" sz="3200">
                <a:solidFill>
                  <a:schemeClr val="tx1"/>
                </a:solidFill>
                <a:latin typeface="Times New Roman" pitchFamily="18" charset="0"/>
                <a:ea typeface="ＭＳ Ｐゴシック" charset="-128"/>
              </a:defRPr>
            </a:lvl1pPr>
            <a:lvl2pPr marL="742950" indent="-285750" eaLnBrk="0" hangingPunct="0">
              <a:spcBef>
                <a:spcPct val="20000"/>
              </a:spcBef>
              <a:buChar char="–"/>
              <a:defRPr kumimoji="1" sz="2800">
                <a:solidFill>
                  <a:schemeClr val="tx1"/>
                </a:solidFill>
                <a:latin typeface="Times New Roman" pitchFamily="18" charset="0"/>
                <a:ea typeface="ＭＳ Ｐゴシック" charset="-128"/>
              </a:defRPr>
            </a:lvl2pPr>
            <a:lvl3pPr marL="1143000" indent="-228600" eaLnBrk="0" hangingPunct="0">
              <a:spcBef>
                <a:spcPct val="20000"/>
              </a:spcBef>
              <a:buChar char="•"/>
              <a:defRPr kumimoji="1" sz="2400">
                <a:solidFill>
                  <a:schemeClr val="tx1"/>
                </a:solidFill>
                <a:latin typeface="Times New Roman" pitchFamily="18" charset="0"/>
                <a:ea typeface="ＭＳ Ｐゴシック" charset="-128"/>
              </a:defRPr>
            </a:lvl3pPr>
            <a:lvl4pPr marL="1600200" indent="-228600" eaLnBrk="0" hangingPunct="0">
              <a:spcBef>
                <a:spcPct val="20000"/>
              </a:spcBef>
              <a:buChar char="–"/>
              <a:defRPr kumimoji="1" sz="2000">
                <a:solidFill>
                  <a:schemeClr val="tx1"/>
                </a:solidFill>
                <a:latin typeface="Times New Roman" pitchFamily="18" charset="0"/>
                <a:ea typeface="ＭＳ Ｐゴシック" charset="-128"/>
              </a:defRPr>
            </a:lvl4pPr>
            <a:lvl5pPr marL="2057400" indent="-228600" eaLnBrk="0" hangingPunct="0">
              <a:spcBef>
                <a:spcPct val="20000"/>
              </a:spcBef>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eaLnBrk="1" hangingPunct="1">
              <a:spcBef>
                <a:spcPct val="0"/>
              </a:spcBef>
              <a:buFontTx/>
              <a:buNone/>
            </a:pPr>
            <a:r>
              <a:rPr lang="ja-JP" altLang="en-US" sz="1000" dirty="0">
                <a:latin typeface="メイリオ" panose="020B0604030504040204" pitchFamily="50" charset="-128"/>
                <a:ea typeface="メイリオ" panose="020B0604030504040204" pitchFamily="50" charset="-128"/>
              </a:rPr>
              <a:t>請求書の送付先</a:t>
            </a:r>
          </a:p>
        </p:txBody>
      </p:sp>
      <p:sp>
        <p:nvSpPr>
          <p:cNvPr id="2108" name="テキスト ボックス 63"/>
          <p:cNvSpPr txBox="1">
            <a:spLocks noChangeArrowheads="1"/>
          </p:cNvSpPr>
          <p:nvPr/>
        </p:nvSpPr>
        <p:spPr bwMode="auto">
          <a:xfrm>
            <a:off x="218659" y="5654711"/>
            <a:ext cx="338554" cy="795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spcBef>
                <a:spcPct val="20000"/>
              </a:spcBef>
              <a:buChar char="•"/>
              <a:defRPr kumimoji="1" sz="3200">
                <a:solidFill>
                  <a:schemeClr val="tx1"/>
                </a:solidFill>
                <a:latin typeface="Times New Roman" pitchFamily="18" charset="0"/>
                <a:ea typeface="ＭＳ Ｐゴシック" charset="-128"/>
              </a:defRPr>
            </a:lvl1pPr>
            <a:lvl2pPr marL="742950" indent="-285750" eaLnBrk="0" hangingPunct="0">
              <a:spcBef>
                <a:spcPct val="20000"/>
              </a:spcBef>
              <a:buChar char="–"/>
              <a:defRPr kumimoji="1" sz="2800">
                <a:solidFill>
                  <a:schemeClr val="tx1"/>
                </a:solidFill>
                <a:latin typeface="Times New Roman" pitchFamily="18" charset="0"/>
                <a:ea typeface="ＭＳ Ｐゴシック" charset="-128"/>
              </a:defRPr>
            </a:lvl2pPr>
            <a:lvl3pPr marL="1143000" indent="-228600" eaLnBrk="0" hangingPunct="0">
              <a:spcBef>
                <a:spcPct val="20000"/>
              </a:spcBef>
              <a:buChar char="•"/>
              <a:defRPr kumimoji="1" sz="2400">
                <a:solidFill>
                  <a:schemeClr val="tx1"/>
                </a:solidFill>
                <a:latin typeface="Times New Roman" pitchFamily="18" charset="0"/>
                <a:ea typeface="ＭＳ Ｐゴシック" charset="-128"/>
              </a:defRPr>
            </a:lvl3pPr>
            <a:lvl4pPr marL="1600200" indent="-228600" eaLnBrk="0" hangingPunct="0">
              <a:spcBef>
                <a:spcPct val="20000"/>
              </a:spcBef>
              <a:buChar char="–"/>
              <a:defRPr kumimoji="1" sz="2000">
                <a:solidFill>
                  <a:schemeClr val="tx1"/>
                </a:solidFill>
                <a:latin typeface="Times New Roman" pitchFamily="18" charset="0"/>
                <a:ea typeface="ＭＳ Ｐゴシック" charset="-128"/>
              </a:defRPr>
            </a:lvl4pPr>
            <a:lvl5pPr marL="2057400" indent="-228600" eaLnBrk="0" hangingPunct="0">
              <a:spcBef>
                <a:spcPct val="20000"/>
              </a:spcBef>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eaLnBrk="1" hangingPunct="1">
              <a:spcBef>
                <a:spcPct val="0"/>
              </a:spcBef>
              <a:buFontTx/>
              <a:buNone/>
            </a:pPr>
            <a:r>
              <a:rPr lang="ja-JP" altLang="en-US" sz="1000" dirty="0">
                <a:latin typeface="メイリオ" panose="020B0604030504040204" pitchFamily="50" charset="-128"/>
                <a:ea typeface="メイリオ" panose="020B0604030504040204" pitchFamily="50" charset="-128"/>
              </a:rPr>
              <a:t>ご連絡先</a:t>
            </a:r>
          </a:p>
        </p:txBody>
      </p:sp>
      <p:graphicFrame>
        <p:nvGraphicFramePr>
          <p:cNvPr id="29" name="表 28"/>
          <p:cNvGraphicFramePr>
            <a:graphicFrameLocks noGrp="1"/>
          </p:cNvGraphicFramePr>
          <p:nvPr>
            <p:extLst>
              <p:ext uri="{D42A27DB-BD31-4B8C-83A1-F6EECF244321}">
                <p14:modId xmlns:p14="http://schemas.microsoft.com/office/powerpoint/2010/main" val="833502822"/>
              </p:ext>
            </p:extLst>
          </p:nvPr>
        </p:nvGraphicFramePr>
        <p:xfrm>
          <a:off x="231774" y="2021413"/>
          <a:ext cx="5023131" cy="678828"/>
        </p:xfrm>
        <a:graphic>
          <a:graphicData uri="http://schemas.openxmlformats.org/drawingml/2006/table">
            <a:tbl>
              <a:tblPr firstRow="1" bandRow="1">
                <a:tableStyleId>{5940675A-B579-460E-94D1-54222C63F5DA}</a:tableStyleId>
              </a:tblPr>
              <a:tblGrid>
                <a:gridCol w="925694">
                  <a:extLst>
                    <a:ext uri="{9D8B030D-6E8A-4147-A177-3AD203B41FA5}">
                      <a16:colId xmlns:a16="http://schemas.microsoft.com/office/drawing/2014/main" val="20000"/>
                    </a:ext>
                  </a:extLst>
                </a:gridCol>
                <a:gridCol w="3467817">
                  <a:extLst>
                    <a:ext uri="{9D8B030D-6E8A-4147-A177-3AD203B41FA5}">
                      <a16:colId xmlns:a16="http://schemas.microsoft.com/office/drawing/2014/main" val="20001"/>
                    </a:ext>
                  </a:extLst>
                </a:gridCol>
                <a:gridCol w="629620">
                  <a:extLst>
                    <a:ext uri="{9D8B030D-6E8A-4147-A177-3AD203B41FA5}">
                      <a16:colId xmlns:a16="http://schemas.microsoft.com/office/drawing/2014/main" val="20002"/>
                    </a:ext>
                  </a:extLst>
                </a:gridCol>
              </a:tblGrid>
              <a:tr h="339414">
                <a:tc rowSpan="2">
                  <a:txBody>
                    <a:bodyPr/>
                    <a:lstStyle/>
                    <a:p>
                      <a:pPr algn="ctr"/>
                      <a:r>
                        <a:rPr kumimoji="1" lang="ja-JP" altLang="en-US" sz="1200" dirty="0">
                          <a:latin typeface="メイリオ" panose="020B0604030504040204" pitchFamily="50" charset="-128"/>
                          <a:ea typeface="メイリオ" panose="020B0604030504040204" pitchFamily="50" charset="-128"/>
                        </a:rPr>
                        <a:t>ご注文</a:t>
                      </a:r>
                      <a:endParaRPr kumimoji="1" lang="en-US" altLang="ja-JP" sz="1200" dirty="0">
                        <a:latin typeface="メイリオ" panose="020B0604030504040204" pitchFamily="50" charset="-128"/>
                        <a:ea typeface="メイリオ" panose="020B0604030504040204" pitchFamily="50" charset="-128"/>
                      </a:endParaRPr>
                    </a:p>
                    <a:p>
                      <a:pPr algn="ctr"/>
                      <a:r>
                        <a:rPr kumimoji="1" lang="ja-JP" altLang="en-US" sz="1200" dirty="0">
                          <a:latin typeface="メイリオ" panose="020B0604030504040204" pitchFamily="50" charset="-128"/>
                          <a:ea typeface="メイリオ" panose="020B0604030504040204" pitchFamily="50" charset="-128"/>
                        </a:rPr>
                        <a:t>内容</a:t>
                      </a:r>
                    </a:p>
                  </a:txBody>
                  <a:tcPr marL="91428" marR="91428" marT="45746" marB="45746"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200" dirty="0">
                          <a:latin typeface="メイリオ" panose="020B0604030504040204" pitchFamily="50" charset="-128"/>
                          <a:ea typeface="メイリオ" panose="020B0604030504040204" pitchFamily="50" charset="-128"/>
                        </a:rPr>
                        <a:t>2021</a:t>
                      </a:r>
                      <a:r>
                        <a:rPr kumimoji="1" lang="ja-JP" altLang="en-US" sz="1200" dirty="0">
                          <a:latin typeface="メイリオ" panose="020B0604030504040204" pitchFamily="50" charset="-128"/>
                          <a:ea typeface="メイリオ" panose="020B0604030504040204" pitchFamily="50" charset="-128"/>
                        </a:rPr>
                        <a:t>年シェアリングエコノミー調査 報告書</a:t>
                      </a:r>
                    </a:p>
                  </a:txBody>
                  <a:tcPr marL="91428" marR="91428" marT="45746" marB="45746"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r"/>
                      <a:r>
                        <a:rPr kumimoji="1" lang="ja-JP" altLang="en-US" sz="1200" dirty="0">
                          <a:latin typeface="メイリオ" panose="020B0604030504040204" pitchFamily="50" charset="-128"/>
                          <a:ea typeface="メイリオ" panose="020B0604030504040204" pitchFamily="50" charset="-128"/>
                        </a:rPr>
                        <a:t>部</a:t>
                      </a:r>
                    </a:p>
                  </a:txBody>
                  <a:tcPr marL="91428" marR="91428" marT="45746" marB="45746"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39414">
                <a:tc vMerge="1">
                  <a:txBody>
                    <a:bodyPr/>
                    <a:lstStyle/>
                    <a:p>
                      <a:endParaRPr kumimoji="1" lang="ja-JP" altLang="en-US" sz="1200" dirty="0">
                        <a:latin typeface="メイリオ" panose="020B0604030504040204" pitchFamily="50" charset="-128"/>
                        <a:ea typeface="メイリオ" panose="020B0604030504040204" pitchFamily="50" charset="-128"/>
                      </a:endParaRPr>
                    </a:p>
                  </a:txBody>
                  <a:tcPr marL="91428" marR="91428" marT="45746" marB="45746"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メイリオ" panose="020B0604030504040204" pitchFamily="50" charset="-128"/>
                          <a:ea typeface="メイリオ" panose="020B0604030504040204" pitchFamily="50" charset="-128"/>
                        </a:rPr>
                        <a:t>2021</a:t>
                      </a:r>
                      <a:r>
                        <a:rPr kumimoji="1" lang="ja-JP" altLang="en-US" sz="1200" dirty="0">
                          <a:latin typeface="メイリオ" panose="020B0604030504040204" pitchFamily="50" charset="-128"/>
                          <a:ea typeface="メイリオ" panose="020B0604030504040204" pitchFamily="50" charset="-128"/>
                        </a:rPr>
                        <a:t>年シェアリングエコノミー調査 データ集</a:t>
                      </a:r>
                    </a:p>
                  </a:txBody>
                  <a:tcPr marL="91428" marR="91428" marT="45746" marB="45746"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メイリオ" panose="020B0604030504040204" pitchFamily="50" charset="-128"/>
                          <a:ea typeface="メイリオ" panose="020B0604030504040204" pitchFamily="50" charset="-128"/>
                        </a:rPr>
                        <a:t>部</a:t>
                      </a:r>
                    </a:p>
                  </a:txBody>
                  <a:tcPr marL="91428" marR="91428" marT="45746" marB="45746"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51884674"/>
                  </a:ext>
                </a:extLst>
              </a:tr>
            </a:tbl>
          </a:graphicData>
        </a:graphic>
      </p:graphicFrame>
      <p:sp>
        <p:nvSpPr>
          <p:cNvPr id="2119" name="Text Box 53"/>
          <p:cNvSpPr txBox="1">
            <a:spLocks noChangeArrowheads="1"/>
          </p:cNvSpPr>
          <p:nvPr/>
        </p:nvSpPr>
        <p:spPr bwMode="auto">
          <a:xfrm>
            <a:off x="160338" y="6751250"/>
            <a:ext cx="4970462"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Times New Roman" pitchFamily="18" charset="0"/>
                <a:ea typeface="ＭＳ Ｐゴシック" charset="-128"/>
              </a:defRPr>
            </a:lvl1pPr>
            <a:lvl2pPr marL="742950" indent="-285750" eaLnBrk="0" hangingPunct="0">
              <a:spcBef>
                <a:spcPct val="20000"/>
              </a:spcBef>
              <a:buChar char="–"/>
              <a:defRPr kumimoji="1" sz="2800">
                <a:solidFill>
                  <a:schemeClr val="tx1"/>
                </a:solidFill>
                <a:latin typeface="Times New Roman" pitchFamily="18" charset="0"/>
                <a:ea typeface="ＭＳ Ｐゴシック" charset="-128"/>
              </a:defRPr>
            </a:lvl2pPr>
            <a:lvl3pPr marL="1143000" indent="-228600" eaLnBrk="0" hangingPunct="0">
              <a:spcBef>
                <a:spcPct val="20000"/>
              </a:spcBef>
              <a:buChar char="•"/>
              <a:defRPr kumimoji="1" sz="2400">
                <a:solidFill>
                  <a:schemeClr val="tx1"/>
                </a:solidFill>
                <a:latin typeface="Times New Roman" pitchFamily="18" charset="0"/>
                <a:ea typeface="ＭＳ Ｐゴシック" charset="-128"/>
              </a:defRPr>
            </a:lvl3pPr>
            <a:lvl4pPr marL="1600200" indent="-228600" eaLnBrk="0" hangingPunct="0">
              <a:spcBef>
                <a:spcPct val="20000"/>
              </a:spcBef>
              <a:buChar char="–"/>
              <a:defRPr kumimoji="1" sz="2000">
                <a:solidFill>
                  <a:schemeClr val="tx1"/>
                </a:solidFill>
                <a:latin typeface="Times New Roman" pitchFamily="18" charset="0"/>
                <a:ea typeface="ＭＳ Ｐゴシック" charset="-128"/>
              </a:defRPr>
            </a:lvl4pPr>
            <a:lvl5pPr marL="2057400" indent="-228600" eaLnBrk="0" hangingPunct="0">
              <a:spcBef>
                <a:spcPct val="20000"/>
              </a:spcBef>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eaLnBrk="1" hangingPunct="1">
              <a:spcBef>
                <a:spcPct val="0"/>
              </a:spcBef>
              <a:buFontTx/>
              <a:buNone/>
            </a:pPr>
            <a:r>
              <a:rPr lang="ja-JP" altLang="en-US" sz="900">
                <a:solidFill>
                  <a:schemeClr val="tx2"/>
                </a:solidFill>
                <a:latin typeface="メイリオ" panose="020B0604030504040204" pitchFamily="50" charset="-128"/>
                <a:ea typeface="メイリオ" panose="020B0604030504040204" pitchFamily="50" charset="-128"/>
              </a:rPr>
              <a:t>■ご注文商品概要</a:t>
            </a:r>
          </a:p>
        </p:txBody>
      </p:sp>
      <p:cxnSp>
        <p:nvCxnSpPr>
          <p:cNvPr id="31" name="直線コネクタ 30"/>
          <p:cNvCxnSpPr/>
          <p:nvPr/>
        </p:nvCxnSpPr>
        <p:spPr>
          <a:xfrm>
            <a:off x="3257949" y="257175"/>
            <a:ext cx="3384000"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2150" name="テキスト ボックス 2047"/>
          <p:cNvSpPr txBox="1">
            <a:spLocks noChangeArrowheads="1"/>
          </p:cNvSpPr>
          <p:nvPr/>
        </p:nvSpPr>
        <p:spPr bwMode="auto">
          <a:xfrm>
            <a:off x="4691063" y="196850"/>
            <a:ext cx="646112" cy="1381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tIns="0" bIns="0">
            <a:spAutoFit/>
          </a:bodyPr>
          <a:lstStyle>
            <a:lvl1pPr eaLnBrk="0" hangingPunct="0">
              <a:spcBef>
                <a:spcPct val="20000"/>
              </a:spcBef>
              <a:buChar char="•"/>
              <a:defRPr kumimoji="1" sz="3200">
                <a:solidFill>
                  <a:schemeClr val="tx1"/>
                </a:solidFill>
                <a:latin typeface="Times New Roman" pitchFamily="18" charset="0"/>
                <a:ea typeface="ＭＳ Ｐゴシック" charset="-128"/>
              </a:defRPr>
            </a:lvl1pPr>
            <a:lvl2pPr marL="742950" indent="-285750" eaLnBrk="0" hangingPunct="0">
              <a:spcBef>
                <a:spcPct val="20000"/>
              </a:spcBef>
              <a:buChar char="–"/>
              <a:defRPr kumimoji="1" sz="2800">
                <a:solidFill>
                  <a:schemeClr val="tx1"/>
                </a:solidFill>
                <a:latin typeface="Times New Roman" pitchFamily="18" charset="0"/>
                <a:ea typeface="ＭＳ Ｐゴシック" charset="-128"/>
              </a:defRPr>
            </a:lvl2pPr>
            <a:lvl3pPr marL="1143000" indent="-228600" eaLnBrk="0" hangingPunct="0">
              <a:spcBef>
                <a:spcPct val="20000"/>
              </a:spcBef>
              <a:buChar char="•"/>
              <a:defRPr kumimoji="1" sz="2400">
                <a:solidFill>
                  <a:schemeClr val="tx1"/>
                </a:solidFill>
                <a:latin typeface="Times New Roman" pitchFamily="18" charset="0"/>
                <a:ea typeface="ＭＳ Ｐゴシック" charset="-128"/>
              </a:defRPr>
            </a:lvl3pPr>
            <a:lvl4pPr marL="1600200" indent="-228600" eaLnBrk="0" hangingPunct="0">
              <a:spcBef>
                <a:spcPct val="20000"/>
              </a:spcBef>
              <a:buChar char="–"/>
              <a:defRPr kumimoji="1" sz="2000">
                <a:solidFill>
                  <a:schemeClr val="tx1"/>
                </a:solidFill>
                <a:latin typeface="Times New Roman" pitchFamily="18" charset="0"/>
                <a:ea typeface="ＭＳ Ｐゴシック" charset="-128"/>
              </a:defRPr>
            </a:lvl4pPr>
            <a:lvl5pPr marL="2057400" indent="-228600" eaLnBrk="0" hangingPunct="0">
              <a:spcBef>
                <a:spcPct val="20000"/>
              </a:spcBef>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eaLnBrk="1" hangingPunct="1">
              <a:spcBef>
                <a:spcPct val="0"/>
              </a:spcBef>
              <a:buFontTx/>
              <a:buNone/>
            </a:pPr>
            <a:r>
              <a:rPr lang="ja-JP" altLang="en-US" sz="900">
                <a:latin typeface="メイリオ" panose="020B0604030504040204" pitchFamily="50" charset="-128"/>
                <a:ea typeface="メイリオ" panose="020B0604030504040204" pitchFamily="50" charset="-128"/>
              </a:rPr>
              <a:t>お問合せ</a:t>
            </a:r>
          </a:p>
        </p:txBody>
      </p:sp>
      <p:graphicFrame>
        <p:nvGraphicFramePr>
          <p:cNvPr id="27" name="表 26"/>
          <p:cNvGraphicFramePr>
            <a:graphicFrameLocks noGrp="1"/>
          </p:cNvGraphicFramePr>
          <p:nvPr>
            <p:extLst>
              <p:ext uri="{D42A27DB-BD31-4B8C-83A1-F6EECF244321}">
                <p14:modId xmlns:p14="http://schemas.microsoft.com/office/powerpoint/2010/main" val="3018990602"/>
              </p:ext>
            </p:extLst>
          </p:nvPr>
        </p:nvGraphicFramePr>
        <p:xfrm>
          <a:off x="231774" y="6942145"/>
          <a:ext cx="6423027" cy="1981200"/>
        </p:xfrm>
        <a:graphic>
          <a:graphicData uri="http://schemas.openxmlformats.org/drawingml/2006/table">
            <a:tbl>
              <a:tblPr firstRow="1" bandRow="1"/>
              <a:tblGrid>
                <a:gridCol w="713459">
                  <a:extLst>
                    <a:ext uri="{9D8B030D-6E8A-4147-A177-3AD203B41FA5}">
                      <a16:colId xmlns:a16="http://schemas.microsoft.com/office/drawing/2014/main" val="1749974014"/>
                    </a:ext>
                  </a:extLst>
                </a:gridCol>
                <a:gridCol w="2854784">
                  <a:extLst>
                    <a:ext uri="{9D8B030D-6E8A-4147-A177-3AD203B41FA5}">
                      <a16:colId xmlns:a16="http://schemas.microsoft.com/office/drawing/2014/main" val="3078705301"/>
                    </a:ext>
                  </a:extLst>
                </a:gridCol>
                <a:gridCol w="2854784">
                  <a:extLst>
                    <a:ext uri="{9D8B030D-6E8A-4147-A177-3AD203B41FA5}">
                      <a16:colId xmlns:a16="http://schemas.microsoft.com/office/drawing/2014/main" val="1570911291"/>
                    </a:ext>
                  </a:extLst>
                </a:gridCol>
              </a:tblGrid>
              <a:tr h="375925">
                <a:tc>
                  <a:txBody>
                    <a:bodyPr/>
                    <a:lstStyle>
                      <a:lvl1pPr marL="0" algn="l" defTabSz="914400" rtl="0" eaLnBrk="1" latinLnBrk="0" hangingPunct="1">
                        <a:defRPr kumimoji="1" sz="1800" b="1" kern="1200">
                          <a:solidFill>
                            <a:schemeClr val="bg1"/>
                          </a:solidFill>
                          <a:latin typeface="Calibri"/>
                        </a:defRPr>
                      </a:lvl1pPr>
                      <a:lvl2pPr marL="457200" algn="l" defTabSz="914400" rtl="0" eaLnBrk="1" latinLnBrk="0" hangingPunct="1">
                        <a:defRPr kumimoji="1" sz="1800" b="1" kern="1200">
                          <a:solidFill>
                            <a:schemeClr val="bg1"/>
                          </a:solidFill>
                          <a:latin typeface="Calibri"/>
                        </a:defRPr>
                      </a:lvl2pPr>
                      <a:lvl3pPr marL="914400" algn="l" defTabSz="914400" rtl="0" eaLnBrk="1" latinLnBrk="0" hangingPunct="1">
                        <a:defRPr kumimoji="1" sz="1800" b="1" kern="1200">
                          <a:solidFill>
                            <a:schemeClr val="bg1"/>
                          </a:solidFill>
                          <a:latin typeface="Calibri"/>
                        </a:defRPr>
                      </a:lvl3pPr>
                      <a:lvl4pPr marL="1371600" algn="l" defTabSz="914400" rtl="0" eaLnBrk="1" latinLnBrk="0" hangingPunct="1">
                        <a:defRPr kumimoji="1" sz="1800" b="1" kern="1200">
                          <a:solidFill>
                            <a:schemeClr val="bg1"/>
                          </a:solidFill>
                          <a:latin typeface="Calibri"/>
                        </a:defRPr>
                      </a:lvl4pPr>
                      <a:lvl5pPr marL="1828800" algn="l" defTabSz="914400" rtl="0" eaLnBrk="1" latinLnBrk="0" hangingPunct="1">
                        <a:defRPr kumimoji="1" sz="1800" b="1" kern="1200">
                          <a:solidFill>
                            <a:schemeClr val="bg1"/>
                          </a:solidFill>
                          <a:latin typeface="Calibri"/>
                        </a:defRPr>
                      </a:lvl5pPr>
                      <a:lvl6pPr marL="2286000" algn="l" defTabSz="914400" rtl="0" eaLnBrk="1" latinLnBrk="0" hangingPunct="1">
                        <a:defRPr kumimoji="1" sz="1800" b="1" kern="1200">
                          <a:solidFill>
                            <a:schemeClr val="bg1"/>
                          </a:solidFill>
                          <a:latin typeface="Calibri"/>
                        </a:defRPr>
                      </a:lvl6pPr>
                      <a:lvl7pPr marL="2743200" algn="l" defTabSz="914400" rtl="0" eaLnBrk="1" latinLnBrk="0" hangingPunct="1">
                        <a:defRPr kumimoji="1" sz="1800" b="1" kern="1200">
                          <a:solidFill>
                            <a:schemeClr val="bg1"/>
                          </a:solidFill>
                          <a:latin typeface="Calibri"/>
                        </a:defRPr>
                      </a:lvl7pPr>
                      <a:lvl8pPr marL="3200400" algn="l" defTabSz="914400" rtl="0" eaLnBrk="1" latinLnBrk="0" hangingPunct="1">
                        <a:defRPr kumimoji="1" sz="1800" b="1" kern="1200">
                          <a:solidFill>
                            <a:schemeClr val="bg1"/>
                          </a:solidFill>
                          <a:latin typeface="Calibri"/>
                        </a:defRPr>
                      </a:lvl8pPr>
                      <a:lvl9pPr marL="3657600" algn="l" defTabSz="914400" rtl="0" eaLnBrk="1" latinLnBrk="0" hangingPunct="1">
                        <a:defRPr kumimoji="1" sz="1800" b="1" kern="1200">
                          <a:solidFill>
                            <a:schemeClr val="bg1"/>
                          </a:solidFill>
                          <a:latin typeface="Calibri"/>
                        </a:defRPr>
                      </a:lvl9pPr>
                    </a:lstStyle>
                    <a:p>
                      <a:pPr algn="ctr"/>
                      <a:r>
                        <a:rPr kumimoji="1" lang="ja-JP" altLang="en-US" sz="1000" dirty="0">
                          <a:latin typeface="メイリオ" panose="020B0604030504040204" pitchFamily="50" charset="-128"/>
                          <a:ea typeface="メイリオ" panose="020B0604030504040204" pitchFamily="50" charset="-128"/>
                        </a:rPr>
                        <a:t>資料名</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bg1"/>
                          </a:solidFill>
                          <a:latin typeface="Calibri"/>
                        </a:defRPr>
                      </a:lvl1pPr>
                      <a:lvl2pPr marL="457200" algn="l" defTabSz="914400" rtl="0" eaLnBrk="1" latinLnBrk="0" hangingPunct="1">
                        <a:defRPr kumimoji="1" sz="1800" b="1" kern="1200">
                          <a:solidFill>
                            <a:schemeClr val="bg1"/>
                          </a:solidFill>
                          <a:latin typeface="Calibri"/>
                        </a:defRPr>
                      </a:lvl2pPr>
                      <a:lvl3pPr marL="914400" algn="l" defTabSz="914400" rtl="0" eaLnBrk="1" latinLnBrk="0" hangingPunct="1">
                        <a:defRPr kumimoji="1" sz="1800" b="1" kern="1200">
                          <a:solidFill>
                            <a:schemeClr val="bg1"/>
                          </a:solidFill>
                          <a:latin typeface="Calibri"/>
                        </a:defRPr>
                      </a:lvl3pPr>
                      <a:lvl4pPr marL="1371600" algn="l" defTabSz="914400" rtl="0" eaLnBrk="1" latinLnBrk="0" hangingPunct="1">
                        <a:defRPr kumimoji="1" sz="1800" b="1" kern="1200">
                          <a:solidFill>
                            <a:schemeClr val="bg1"/>
                          </a:solidFill>
                          <a:latin typeface="Calibri"/>
                        </a:defRPr>
                      </a:lvl4pPr>
                      <a:lvl5pPr marL="1828800" algn="l" defTabSz="914400" rtl="0" eaLnBrk="1" latinLnBrk="0" hangingPunct="1">
                        <a:defRPr kumimoji="1" sz="1800" b="1" kern="1200">
                          <a:solidFill>
                            <a:schemeClr val="bg1"/>
                          </a:solidFill>
                          <a:latin typeface="Calibri"/>
                        </a:defRPr>
                      </a:lvl5pPr>
                      <a:lvl6pPr marL="2286000" algn="l" defTabSz="914400" rtl="0" eaLnBrk="1" latinLnBrk="0" hangingPunct="1">
                        <a:defRPr kumimoji="1" sz="1800" b="1" kern="1200">
                          <a:solidFill>
                            <a:schemeClr val="bg1"/>
                          </a:solidFill>
                          <a:latin typeface="Calibri"/>
                        </a:defRPr>
                      </a:lvl6pPr>
                      <a:lvl7pPr marL="2743200" algn="l" defTabSz="914400" rtl="0" eaLnBrk="1" latinLnBrk="0" hangingPunct="1">
                        <a:defRPr kumimoji="1" sz="1800" b="1" kern="1200">
                          <a:solidFill>
                            <a:schemeClr val="bg1"/>
                          </a:solidFill>
                          <a:latin typeface="Calibri"/>
                        </a:defRPr>
                      </a:lvl7pPr>
                      <a:lvl8pPr marL="3200400" algn="l" defTabSz="914400" rtl="0" eaLnBrk="1" latinLnBrk="0" hangingPunct="1">
                        <a:defRPr kumimoji="1" sz="1800" b="1" kern="1200">
                          <a:solidFill>
                            <a:schemeClr val="bg1"/>
                          </a:solidFill>
                          <a:latin typeface="Calibri"/>
                        </a:defRPr>
                      </a:lvl8pPr>
                      <a:lvl9pPr marL="3657600" algn="l" defTabSz="914400" rtl="0" eaLnBrk="1" latinLnBrk="0" hangingPunct="1">
                        <a:defRPr kumimoji="1" sz="1800" b="1" kern="1200">
                          <a:solidFill>
                            <a:schemeClr val="bg1"/>
                          </a:solidFill>
                          <a:latin typeface="Calibri"/>
                        </a:defRPr>
                      </a:lvl9pPr>
                    </a:lstStyle>
                    <a:p>
                      <a:pPr algn="ctr"/>
                      <a:r>
                        <a:rPr kumimoji="1" lang="en-US" altLang="ja-JP" sz="1000" dirty="0">
                          <a:latin typeface="メイリオ" panose="020B0604030504040204" pitchFamily="50" charset="-128"/>
                          <a:ea typeface="メイリオ" panose="020B0604030504040204" pitchFamily="50" charset="-128"/>
                        </a:rPr>
                        <a:t>2021</a:t>
                      </a:r>
                      <a:r>
                        <a:rPr kumimoji="1" lang="ja-JP" altLang="en-US" sz="1000" dirty="0">
                          <a:latin typeface="メイリオ" panose="020B0604030504040204" pitchFamily="50" charset="-128"/>
                          <a:ea typeface="メイリオ" panose="020B0604030504040204" pitchFamily="50" charset="-128"/>
                        </a:rPr>
                        <a:t>年シェアリングエコノミー調査</a:t>
                      </a:r>
                      <a:endParaRPr kumimoji="1" lang="en-US" altLang="ja-JP" sz="1000" dirty="0">
                        <a:latin typeface="メイリオ" panose="020B0604030504040204" pitchFamily="50" charset="-128"/>
                        <a:ea typeface="メイリオ" panose="020B0604030504040204" pitchFamily="50" charset="-128"/>
                      </a:endParaRPr>
                    </a:p>
                    <a:p>
                      <a:pPr algn="ctr"/>
                      <a:r>
                        <a:rPr kumimoji="1" lang="ja-JP" altLang="en-US" sz="1000" dirty="0">
                          <a:latin typeface="メイリオ" panose="020B0604030504040204" pitchFamily="50" charset="-128"/>
                          <a:ea typeface="メイリオ" panose="020B0604030504040204" pitchFamily="50" charset="-128"/>
                        </a:rPr>
                        <a:t>報告書</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bg1"/>
                          </a:solidFill>
                          <a:latin typeface="Calibri"/>
                        </a:defRPr>
                      </a:lvl1pPr>
                      <a:lvl2pPr marL="457200" algn="l" defTabSz="914400" rtl="0" eaLnBrk="1" latinLnBrk="0" hangingPunct="1">
                        <a:defRPr kumimoji="1" sz="1800" b="1" kern="1200">
                          <a:solidFill>
                            <a:schemeClr val="bg1"/>
                          </a:solidFill>
                          <a:latin typeface="Calibri"/>
                        </a:defRPr>
                      </a:lvl2pPr>
                      <a:lvl3pPr marL="914400" algn="l" defTabSz="914400" rtl="0" eaLnBrk="1" latinLnBrk="0" hangingPunct="1">
                        <a:defRPr kumimoji="1" sz="1800" b="1" kern="1200">
                          <a:solidFill>
                            <a:schemeClr val="bg1"/>
                          </a:solidFill>
                          <a:latin typeface="Calibri"/>
                        </a:defRPr>
                      </a:lvl3pPr>
                      <a:lvl4pPr marL="1371600" algn="l" defTabSz="914400" rtl="0" eaLnBrk="1" latinLnBrk="0" hangingPunct="1">
                        <a:defRPr kumimoji="1" sz="1800" b="1" kern="1200">
                          <a:solidFill>
                            <a:schemeClr val="bg1"/>
                          </a:solidFill>
                          <a:latin typeface="Calibri"/>
                        </a:defRPr>
                      </a:lvl4pPr>
                      <a:lvl5pPr marL="1828800" algn="l" defTabSz="914400" rtl="0" eaLnBrk="1" latinLnBrk="0" hangingPunct="1">
                        <a:defRPr kumimoji="1" sz="1800" b="1" kern="1200">
                          <a:solidFill>
                            <a:schemeClr val="bg1"/>
                          </a:solidFill>
                          <a:latin typeface="Calibri"/>
                        </a:defRPr>
                      </a:lvl5pPr>
                      <a:lvl6pPr marL="2286000" algn="l" defTabSz="914400" rtl="0" eaLnBrk="1" latinLnBrk="0" hangingPunct="1">
                        <a:defRPr kumimoji="1" sz="1800" b="1" kern="1200">
                          <a:solidFill>
                            <a:schemeClr val="bg1"/>
                          </a:solidFill>
                          <a:latin typeface="Calibri"/>
                        </a:defRPr>
                      </a:lvl6pPr>
                      <a:lvl7pPr marL="2743200" algn="l" defTabSz="914400" rtl="0" eaLnBrk="1" latinLnBrk="0" hangingPunct="1">
                        <a:defRPr kumimoji="1" sz="1800" b="1" kern="1200">
                          <a:solidFill>
                            <a:schemeClr val="bg1"/>
                          </a:solidFill>
                          <a:latin typeface="Calibri"/>
                        </a:defRPr>
                      </a:lvl7pPr>
                      <a:lvl8pPr marL="3200400" algn="l" defTabSz="914400" rtl="0" eaLnBrk="1" latinLnBrk="0" hangingPunct="1">
                        <a:defRPr kumimoji="1" sz="1800" b="1" kern="1200">
                          <a:solidFill>
                            <a:schemeClr val="bg1"/>
                          </a:solidFill>
                          <a:latin typeface="Calibri"/>
                        </a:defRPr>
                      </a:lvl8pPr>
                      <a:lvl9pPr marL="3657600" algn="l" defTabSz="914400" rtl="0" eaLnBrk="1" latinLnBrk="0" hangingPunct="1">
                        <a:defRPr kumimoji="1" sz="1800" b="1" kern="1200">
                          <a:solidFill>
                            <a:schemeClr val="bg1"/>
                          </a:solidFill>
                          <a:latin typeface="Calibri"/>
                        </a:defRPr>
                      </a:lvl9pPr>
                    </a:lstStyle>
                    <a:p>
                      <a:pPr algn="ctr"/>
                      <a:r>
                        <a:rPr kumimoji="1" lang="en-US" altLang="ja-JP" sz="1000" dirty="0">
                          <a:latin typeface="メイリオ" panose="020B0604030504040204" pitchFamily="50" charset="-128"/>
                          <a:ea typeface="メイリオ" panose="020B0604030504040204" pitchFamily="50" charset="-128"/>
                        </a:rPr>
                        <a:t>2021</a:t>
                      </a:r>
                      <a:r>
                        <a:rPr kumimoji="1" lang="ja-JP" altLang="en-US" sz="1000" dirty="0">
                          <a:latin typeface="メイリオ" panose="020B0604030504040204" pitchFamily="50" charset="-128"/>
                          <a:ea typeface="メイリオ" panose="020B0604030504040204" pitchFamily="50" charset="-128"/>
                        </a:rPr>
                        <a:t>年シェアリングエコノミー調査</a:t>
                      </a:r>
                      <a:endParaRPr kumimoji="1" lang="en-US" altLang="ja-JP" sz="1000" dirty="0">
                        <a:latin typeface="メイリオ" panose="020B0604030504040204" pitchFamily="50" charset="-128"/>
                        <a:ea typeface="メイリオ" panose="020B0604030504040204" pitchFamily="50" charset="-128"/>
                      </a:endParaRPr>
                    </a:p>
                    <a:p>
                      <a:pPr algn="ctr"/>
                      <a:r>
                        <a:rPr kumimoji="1" lang="ja-JP" altLang="en-US" sz="1000" dirty="0">
                          <a:latin typeface="メイリオ" panose="020B0604030504040204" pitchFamily="50" charset="-128"/>
                          <a:ea typeface="メイリオ" panose="020B0604030504040204" pitchFamily="50" charset="-128"/>
                        </a:rPr>
                        <a:t>データ集</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solidFill>
                  </a:tcPr>
                </a:tc>
                <a:extLst>
                  <a:ext uri="{0D108BD9-81ED-4DB2-BD59-A6C34878D82A}">
                    <a16:rowId xmlns:a16="http://schemas.microsoft.com/office/drawing/2014/main" val="2740604296"/>
                  </a:ext>
                </a:extLst>
              </a:tr>
              <a:tr h="520511">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kumimoji="1" lang="ja-JP" altLang="en-US" sz="1000" dirty="0">
                          <a:latin typeface="メイリオ" panose="020B0604030504040204" pitchFamily="50" charset="-128"/>
                          <a:ea typeface="メイリオ" panose="020B0604030504040204" pitchFamily="50" charset="-128"/>
                        </a:rPr>
                        <a:t>体裁</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メイリオ" panose="020B0604030504040204" pitchFamily="50" charset="-128"/>
                          <a:ea typeface="メイリオ" panose="020B0604030504040204" pitchFamily="50" charset="-128"/>
                        </a:rPr>
                        <a:t>PDF</a:t>
                      </a:r>
                      <a:r>
                        <a:rPr kumimoji="1" lang="ja-JP" altLang="en-US" sz="1000" dirty="0">
                          <a:latin typeface="メイリオ" panose="020B0604030504040204" pitchFamily="50" charset="-128"/>
                          <a:ea typeface="メイリオ" panose="020B0604030504040204" pitchFamily="50" charset="-128"/>
                        </a:rPr>
                        <a:t>ファイル（</a:t>
                      </a:r>
                      <a:r>
                        <a:rPr kumimoji="1" lang="en-US" altLang="ja-JP" sz="1000" dirty="0">
                          <a:latin typeface="メイリオ" panose="020B0604030504040204" pitchFamily="50" charset="-128"/>
                          <a:ea typeface="メイリオ" panose="020B0604030504040204" pitchFamily="50" charset="-128"/>
                        </a:rPr>
                        <a:t>.pdf</a:t>
                      </a:r>
                      <a:r>
                        <a:rPr kumimoji="1" lang="ja-JP" altLang="en-US" sz="1000" dirty="0">
                          <a:latin typeface="メイリオ" panose="020B0604030504040204" pitchFamily="50" charset="-128"/>
                          <a:ea typeface="メイリオ" panose="020B0604030504040204" pitchFamily="50" charset="-128"/>
                        </a:rPr>
                        <a:t>）</a:t>
                      </a:r>
                      <a:endParaRPr kumimoji="1" lang="en-US" altLang="ja-JP" sz="1000" dirty="0">
                        <a:latin typeface="メイリオ" panose="020B0604030504040204" pitchFamily="50" charset="-128"/>
                        <a:ea typeface="メイリオ"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メイリオ" panose="020B0604030504040204" pitchFamily="50" charset="-128"/>
                          <a:ea typeface="メイリオ" panose="020B0604030504040204" pitchFamily="50" charset="-128"/>
                        </a:rPr>
                        <a:t>パワーポイント形式</a:t>
                      </a:r>
                      <a:endParaRPr kumimoji="1" lang="en-US" altLang="ja-JP" sz="1000" dirty="0">
                        <a:latin typeface="メイリオ" panose="020B0604030504040204" pitchFamily="50" charset="-128"/>
                        <a:ea typeface="メイリオ"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メイリオ" panose="020B0604030504040204" pitchFamily="50" charset="-128"/>
                          <a:ea typeface="メイリオ" panose="020B0604030504040204" pitchFamily="50" charset="-128"/>
                        </a:rPr>
                        <a:t>A4/</a:t>
                      </a:r>
                      <a:r>
                        <a:rPr kumimoji="1" lang="ja-JP" altLang="en-US" sz="1000" dirty="0">
                          <a:latin typeface="メイリオ" panose="020B0604030504040204" pitchFamily="50" charset="-128"/>
                          <a:ea typeface="メイリオ" panose="020B0604030504040204" pitchFamily="50" charset="-128"/>
                        </a:rPr>
                        <a:t>本文</a:t>
                      </a:r>
                      <a:r>
                        <a:rPr kumimoji="1" lang="en-US" altLang="ja-JP" sz="1000" dirty="0">
                          <a:latin typeface="メイリオ" panose="020B0604030504040204" pitchFamily="50" charset="-128"/>
                          <a:ea typeface="メイリオ" panose="020B0604030504040204" pitchFamily="50" charset="-128"/>
                        </a:rPr>
                        <a:t>248</a:t>
                      </a:r>
                      <a:r>
                        <a:rPr kumimoji="1" lang="ja-JP" altLang="en-US" sz="1000" dirty="0">
                          <a:latin typeface="メイリオ" panose="020B0604030504040204" pitchFamily="50" charset="-128"/>
                          <a:ea typeface="メイリオ" panose="020B0604030504040204" pitchFamily="50" charset="-128"/>
                        </a:rPr>
                        <a:t>頁</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kumimoji="1" lang="ja-JP" altLang="en-US" sz="1000" dirty="0">
                          <a:latin typeface="メイリオ" panose="020B0604030504040204" pitchFamily="50" charset="-128"/>
                          <a:ea typeface="メイリオ" panose="020B0604030504040204" pitchFamily="50" charset="-128"/>
                        </a:rPr>
                        <a:t>エクセルファイル（</a:t>
                      </a:r>
                      <a:r>
                        <a:rPr kumimoji="1" lang="en-US" altLang="ja-JP" sz="1000" dirty="0">
                          <a:latin typeface="メイリオ" panose="020B0604030504040204" pitchFamily="50" charset="-128"/>
                          <a:ea typeface="メイリオ" panose="020B0604030504040204" pitchFamily="50" charset="-128"/>
                        </a:rPr>
                        <a:t>.</a:t>
                      </a:r>
                      <a:r>
                        <a:rPr kumimoji="1" lang="en-US" altLang="ja-JP" sz="1000" dirty="0" err="1">
                          <a:latin typeface="メイリオ" panose="020B0604030504040204" pitchFamily="50" charset="-128"/>
                          <a:ea typeface="メイリオ" panose="020B0604030504040204" pitchFamily="50" charset="-128"/>
                        </a:rPr>
                        <a:t>xlsx</a:t>
                      </a:r>
                      <a:r>
                        <a:rPr kumimoji="1" lang="ja-JP" altLang="en-US" sz="1000" dirty="0">
                          <a:latin typeface="メイリオ" panose="020B0604030504040204" pitchFamily="50" charset="-128"/>
                          <a:ea typeface="メイリオ" panose="020B0604030504040204" pitchFamily="50" charset="-128"/>
                        </a:rPr>
                        <a:t>）</a:t>
                      </a:r>
                      <a:endParaRPr kumimoji="1" lang="en-US" altLang="ja-JP" sz="1000" dirty="0">
                        <a:latin typeface="メイリオ" panose="020B0604030504040204" pitchFamily="50" charset="-128"/>
                        <a:ea typeface="メイリオ"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8911432"/>
                  </a:ext>
                </a:extLst>
              </a:tr>
              <a:tr h="231338">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kumimoji="1" lang="ja-JP" altLang="en-US" sz="1000" dirty="0">
                          <a:latin typeface="メイリオ" panose="020B0604030504040204" pitchFamily="50" charset="-128"/>
                          <a:ea typeface="メイリオ" panose="020B0604030504040204" pitchFamily="50" charset="-128"/>
                        </a:rPr>
                        <a:t>発刊日</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kumimoji="1" lang="en-US" altLang="ja-JP" sz="1000" dirty="0">
                          <a:latin typeface="メイリオ" panose="020B0604030504040204" pitchFamily="50" charset="-128"/>
                          <a:ea typeface="メイリオ" panose="020B0604030504040204" pitchFamily="50" charset="-128"/>
                        </a:rPr>
                        <a:t>2021</a:t>
                      </a:r>
                      <a:r>
                        <a:rPr kumimoji="1" lang="ja-JP" altLang="en-US" sz="1000" dirty="0">
                          <a:latin typeface="メイリオ" panose="020B0604030504040204" pitchFamily="50" charset="-128"/>
                          <a:ea typeface="メイリオ" panose="020B0604030504040204" pitchFamily="50" charset="-128"/>
                        </a:rPr>
                        <a:t>年</a:t>
                      </a:r>
                      <a:r>
                        <a:rPr kumimoji="1" lang="en-US" altLang="ja-JP" sz="1000" dirty="0">
                          <a:latin typeface="メイリオ" panose="020B0604030504040204" pitchFamily="50" charset="-128"/>
                          <a:ea typeface="メイリオ" panose="020B0604030504040204" pitchFamily="50" charset="-128"/>
                        </a:rPr>
                        <a:t>1</a:t>
                      </a:r>
                      <a:r>
                        <a:rPr kumimoji="1" lang="ja-JP" altLang="en-US" sz="1000" dirty="0">
                          <a:latin typeface="メイリオ" panose="020B0604030504040204" pitchFamily="50" charset="-128"/>
                          <a:ea typeface="メイリオ" panose="020B0604030504040204" pitchFamily="50" charset="-128"/>
                        </a:rPr>
                        <a:t>月</a:t>
                      </a:r>
                      <a:r>
                        <a:rPr kumimoji="1" lang="en-US" altLang="ja-JP" sz="1000" dirty="0">
                          <a:latin typeface="メイリオ" panose="020B0604030504040204" pitchFamily="50" charset="-128"/>
                          <a:ea typeface="メイリオ" panose="020B0604030504040204" pitchFamily="50" charset="-128"/>
                        </a:rPr>
                        <a:t>29</a:t>
                      </a:r>
                      <a:r>
                        <a:rPr kumimoji="1" lang="ja-JP" altLang="en-US" sz="1000" dirty="0">
                          <a:latin typeface="メイリオ" panose="020B0604030504040204" pitchFamily="50" charset="-128"/>
                          <a:ea typeface="メイリオ" panose="020B0604030504040204" pitchFamily="50" charset="-128"/>
                        </a:rPr>
                        <a:t>日</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メイリオ" panose="020B0604030504040204" pitchFamily="50" charset="-128"/>
                          <a:ea typeface="メイリオ" panose="020B0604030504040204" pitchFamily="50" charset="-128"/>
                        </a:rPr>
                        <a:t>2021</a:t>
                      </a:r>
                      <a:r>
                        <a:rPr kumimoji="1" lang="ja-JP" altLang="en-US" sz="1000" dirty="0">
                          <a:latin typeface="メイリオ" panose="020B0604030504040204" pitchFamily="50" charset="-128"/>
                          <a:ea typeface="メイリオ" panose="020B0604030504040204" pitchFamily="50" charset="-128"/>
                        </a:rPr>
                        <a:t>年</a:t>
                      </a:r>
                      <a:r>
                        <a:rPr kumimoji="1" lang="en-US" altLang="ja-JP" sz="1000" dirty="0">
                          <a:latin typeface="メイリオ" panose="020B0604030504040204" pitchFamily="50" charset="-128"/>
                          <a:ea typeface="メイリオ" panose="020B0604030504040204" pitchFamily="50" charset="-128"/>
                        </a:rPr>
                        <a:t>1</a:t>
                      </a:r>
                      <a:r>
                        <a:rPr kumimoji="1" lang="ja-JP" altLang="en-US" sz="1000" dirty="0">
                          <a:latin typeface="メイリオ" panose="020B0604030504040204" pitchFamily="50" charset="-128"/>
                          <a:ea typeface="メイリオ" panose="020B0604030504040204" pitchFamily="50" charset="-128"/>
                        </a:rPr>
                        <a:t>月</a:t>
                      </a:r>
                      <a:r>
                        <a:rPr kumimoji="1" lang="en-US" altLang="ja-JP" sz="1000" dirty="0">
                          <a:latin typeface="メイリオ" panose="020B0604030504040204" pitchFamily="50" charset="-128"/>
                          <a:ea typeface="メイリオ" panose="020B0604030504040204" pitchFamily="50" charset="-128"/>
                        </a:rPr>
                        <a:t>29</a:t>
                      </a:r>
                      <a:r>
                        <a:rPr kumimoji="1" lang="ja-JP" altLang="en-US" sz="1000" dirty="0">
                          <a:latin typeface="メイリオ" panose="020B0604030504040204" pitchFamily="50" charset="-128"/>
                          <a:ea typeface="メイリオ" panose="020B0604030504040204" pitchFamily="50" charset="-128"/>
                        </a:rPr>
                        <a:t>日</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609689"/>
                  </a:ext>
                </a:extLst>
              </a:tr>
              <a:tr h="231338">
                <a:tc row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kumimoji="1" lang="ja-JP" altLang="en-US" sz="1000" dirty="0">
                          <a:latin typeface="メイリオ" panose="020B0604030504040204" pitchFamily="50" charset="-128"/>
                          <a:ea typeface="メイリオ" panose="020B0604030504040204" pitchFamily="50" charset="-128"/>
                        </a:rPr>
                        <a:t>価格</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lang="en-US" altLang="zh-CN" sz="1000" dirty="0" smtClean="0">
                          <a:latin typeface="メイリオ" panose="020B0604030504040204" pitchFamily="50" charset="-128"/>
                          <a:ea typeface="メイリオ" panose="020B0604030504040204" pitchFamily="50" charset="-128"/>
                        </a:rPr>
                        <a:t>99,000</a:t>
                      </a:r>
                      <a:r>
                        <a:rPr lang="zh-CN" altLang="en-US" sz="1000" dirty="0" smtClean="0">
                          <a:latin typeface="メイリオ" panose="020B0604030504040204" pitchFamily="50" charset="-128"/>
                          <a:ea typeface="メイリオ" panose="020B0604030504040204" pitchFamily="50" charset="-128"/>
                        </a:rPr>
                        <a:t>円（税込</a:t>
                      </a:r>
                      <a:r>
                        <a:rPr lang="en-US" altLang="zh-CN" sz="1000" dirty="0" smtClean="0">
                          <a:latin typeface="メイリオ" panose="020B0604030504040204" pitchFamily="50" charset="-128"/>
                          <a:ea typeface="メイリオ" panose="020B0604030504040204" pitchFamily="50" charset="-128"/>
                        </a:rPr>
                        <a:t>108,900</a:t>
                      </a:r>
                      <a:r>
                        <a:rPr lang="zh-CN" altLang="en-US" sz="1000" dirty="0" smtClean="0">
                          <a:latin typeface="メイリオ" panose="020B0604030504040204" pitchFamily="50" charset="-128"/>
                          <a:ea typeface="メイリオ" panose="020B0604030504040204" pitchFamily="50" charset="-128"/>
                        </a:rPr>
                        <a:t>円）</a:t>
                      </a:r>
                      <a:endParaRPr kumimoji="1" lang="ja-JP" altLang="en-US" sz="1000" dirty="0">
                        <a:latin typeface="メイリオ" panose="020B0604030504040204" pitchFamily="50" charset="-128"/>
                        <a:ea typeface="メイリオ"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00" dirty="0" smtClean="0">
                          <a:latin typeface="メイリオ" panose="020B0604030504040204" pitchFamily="50" charset="-128"/>
                          <a:ea typeface="メイリオ" panose="020B0604030504040204" pitchFamily="50" charset="-128"/>
                        </a:rPr>
                        <a:t>99,000</a:t>
                      </a:r>
                      <a:r>
                        <a:rPr lang="zh-CN" altLang="en-US" sz="1000" dirty="0" smtClean="0">
                          <a:latin typeface="メイリオ" panose="020B0604030504040204" pitchFamily="50" charset="-128"/>
                          <a:ea typeface="メイリオ" panose="020B0604030504040204" pitchFamily="50" charset="-128"/>
                        </a:rPr>
                        <a:t>円（税込</a:t>
                      </a:r>
                      <a:r>
                        <a:rPr lang="en-US" altLang="zh-CN" sz="1000" dirty="0" smtClean="0">
                          <a:latin typeface="メイリオ" panose="020B0604030504040204" pitchFamily="50" charset="-128"/>
                          <a:ea typeface="メイリオ" panose="020B0604030504040204" pitchFamily="50" charset="-128"/>
                        </a:rPr>
                        <a:t>108,900</a:t>
                      </a:r>
                      <a:r>
                        <a:rPr lang="zh-CN" altLang="en-US" sz="1000" dirty="0" smtClean="0">
                          <a:latin typeface="メイリオ" panose="020B0604030504040204" pitchFamily="50" charset="-128"/>
                          <a:ea typeface="メイリオ" panose="020B0604030504040204" pitchFamily="50" charset="-128"/>
                        </a:rPr>
                        <a:t>円）</a:t>
                      </a:r>
                      <a:endParaRPr kumimoji="1" lang="ja-JP" altLang="en-US" sz="1000" dirty="0">
                        <a:latin typeface="メイリオ" panose="020B0604030504040204" pitchFamily="50" charset="-128"/>
                        <a:ea typeface="メイリオ"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64239799"/>
                  </a:ext>
                </a:extLst>
              </a:tr>
              <a:tr h="520511">
                <a:tc v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kumimoji="1" lang="ja-JP" altLang="en-US" sz="1000" dirty="0">
                          <a:latin typeface="メイリオ" panose="020B0604030504040204" pitchFamily="50" charset="-128"/>
                          <a:ea typeface="メイリオ" panose="020B0604030504040204" pitchFamily="50" charset="-128"/>
                        </a:rPr>
                        <a:t>報告書・データ集セット</a:t>
                      </a:r>
                      <a:r>
                        <a:rPr kumimoji="1" lang="ja-JP" altLang="en-US" sz="1000" dirty="0" smtClean="0">
                          <a:latin typeface="メイリオ" panose="020B0604030504040204" pitchFamily="50" charset="-128"/>
                          <a:ea typeface="メイリオ" panose="020B0604030504040204" pitchFamily="50" charset="-128"/>
                        </a:rPr>
                        <a:t>価格</a:t>
                      </a:r>
                      <a:r>
                        <a:rPr lang="en-US" altLang="zh-CN" sz="1000" dirty="0" smtClean="0">
                          <a:latin typeface="メイリオ" panose="020B0604030504040204" pitchFamily="50" charset="-128"/>
                          <a:ea typeface="メイリオ" panose="020B0604030504040204" pitchFamily="50" charset="-128"/>
                        </a:rPr>
                        <a:t>148,500</a:t>
                      </a:r>
                      <a:r>
                        <a:rPr lang="zh-CN" altLang="en-US" sz="1000" dirty="0" smtClean="0">
                          <a:latin typeface="メイリオ" panose="020B0604030504040204" pitchFamily="50" charset="-128"/>
                          <a:ea typeface="メイリオ" panose="020B0604030504040204" pitchFamily="50" charset="-128"/>
                        </a:rPr>
                        <a:t>円（税込</a:t>
                      </a:r>
                      <a:r>
                        <a:rPr lang="en-US" altLang="zh-CN" sz="1000" dirty="0" smtClean="0">
                          <a:latin typeface="メイリオ" panose="020B0604030504040204" pitchFamily="50" charset="-128"/>
                          <a:ea typeface="メイリオ" panose="020B0604030504040204" pitchFamily="50" charset="-128"/>
                        </a:rPr>
                        <a:t>163,350</a:t>
                      </a:r>
                      <a:r>
                        <a:rPr lang="zh-CN" altLang="en-US" sz="1000" dirty="0" smtClean="0">
                          <a:latin typeface="メイリオ" panose="020B0604030504040204" pitchFamily="50" charset="-128"/>
                          <a:ea typeface="メイリオ" panose="020B0604030504040204" pitchFamily="50" charset="-128"/>
                        </a:rPr>
                        <a:t>円）</a:t>
                      </a:r>
                      <a:endParaRPr kumimoji="1" lang="en-US" altLang="ja-JP" sz="1000" dirty="0">
                        <a:latin typeface="メイリオ" panose="020B0604030504040204" pitchFamily="50" charset="-128"/>
                        <a:ea typeface="メイリオ" panose="020B0604030504040204" pitchFamily="50" charset="-128"/>
                      </a:endParaRPr>
                    </a:p>
                    <a:p>
                      <a:pPr algn="ctr"/>
                      <a:r>
                        <a:rPr kumimoji="1" lang="en-US" altLang="ja-JP" sz="1000" dirty="0">
                          <a:latin typeface="メイリオ" panose="020B0604030504040204" pitchFamily="50" charset="-128"/>
                          <a:ea typeface="メイリオ" panose="020B0604030504040204" pitchFamily="50" charset="-128"/>
                        </a:rPr>
                        <a:t>※</a:t>
                      </a:r>
                      <a:r>
                        <a:rPr kumimoji="1" lang="ja-JP" altLang="en-US" sz="1000" dirty="0">
                          <a:latin typeface="メイリオ" panose="020B0604030504040204" pitchFamily="50" charset="-128"/>
                          <a:ea typeface="メイリオ" panose="020B0604030504040204" pitchFamily="50" charset="-128"/>
                        </a:rPr>
                        <a:t>報告書又はデータ集を購入した方が、追加でもう片方を購入する</a:t>
                      </a:r>
                      <a:endParaRPr kumimoji="1" lang="en-US" altLang="ja-JP" sz="1000" dirty="0">
                        <a:latin typeface="メイリオ" panose="020B0604030504040204" pitchFamily="50" charset="-128"/>
                        <a:ea typeface="メイリオ" panose="020B0604030504040204" pitchFamily="50" charset="-128"/>
                      </a:endParaRPr>
                    </a:p>
                    <a:p>
                      <a:pPr algn="ctr"/>
                      <a:r>
                        <a:rPr kumimoji="1" lang="ja-JP" altLang="en-US" sz="1000" dirty="0">
                          <a:latin typeface="メイリオ" panose="020B0604030504040204" pitchFamily="50" charset="-128"/>
                          <a:ea typeface="メイリオ" panose="020B0604030504040204" pitchFamily="50" charset="-128"/>
                        </a:rPr>
                        <a:t>場合には通常価格の</a:t>
                      </a:r>
                      <a:r>
                        <a:rPr kumimoji="1" lang="ja-JP" altLang="en-US" sz="1000" dirty="0" smtClean="0">
                          <a:latin typeface="メイリオ" panose="020B0604030504040204" pitchFamily="50" charset="-128"/>
                          <a:ea typeface="メイリオ" panose="020B0604030504040204" pitchFamily="50" charset="-128"/>
                        </a:rPr>
                        <a:t>半額</a:t>
                      </a:r>
                      <a:r>
                        <a:rPr lang="en-US" altLang="zh-CN" sz="1000" dirty="0" smtClean="0">
                          <a:latin typeface="メイリオ" panose="020B0604030504040204" pitchFamily="50" charset="-128"/>
                          <a:ea typeface="メイリオ" panose="020B0604030504040204" pitchFamily="50" charset="-128"/>
                        </a:rPr>
                        <a:t>49,500</a:t>
                      </a:r>
                      <a:r>
                        <a:rPr lang="zh-CN" altLang="en-US" sz="1000" dirty="0" smtClean="0">
                          <a:latin typeface="メイリオ" panose="020B0604030504040204" pitchFamily="50" charset="-128"/>
                          <a:ea typeface="メイリオ" panose="020B0604030504040204" pitchFamily="50" charset="-128"/>
                        </a:rPr>
                        <a:t>円（税込</a:t>
                      </a:r>
                      <a:r>
                        <a:rPr lang="en-US" altLang="zh-CN" sz="1000" dirty="0" smtClean="0">
                          <a:latin typeface="メイリオ" panose="020B0604030504040204" pitchFamily="50" charset="-128"/>
                          <a:ea typeface="メイリオ" panose="020B0604030504040204" pitchFamily="50" charset="-128"/>
                        </a:rPr>
                        <a:t>54,450</a:t>
                      </a:r>
                      <a:r>
                        <a:rPr lang="zh-CN" altLang="en-US" sz="1000" dirty="0" smtClean="0">
                          <a:latin typeface="メイリオ" panose="020B0604030504040204" pitchFamily="50" charset="-128"/>
                          <a:ea typeface="メイリオ" panose="020B0604030504040204" pitchFamily="50" charset="-128"/>
                        </a:rPr>
                        <a:t>円）</a:t>
                      </a:r>
                      <a:r>
                        <a:rPr kumimoji="1" lang="ja-JP" altLang="en-US" sz="1000" dirty="0" smtClean="0">
                          <a:latin typeface="メイリオ" panose="020B0604030504040204" pitchFamily="50" charset="-128"/>
                          <a:ea typeface="メイリオ" panose="020B0604030504040204" pitchFamily="50" charset="-128"/>
                        </a:rPr>
                        <a:t>で</a:t>
                      </a:r>
                      <a:r>
                        <a:rPr kumimoji="1" lang="ja-JP" altLang="en-US" sz="1000" dirty="0">
                          <a:latin typeface="メイリオ" panose="020B0604030504040204" pitchFamily="50" charset="-128"/>
                          <a:ea typeface="メイリオ" panose="020B0604030504040204" pitchFamily="50" charset="-128"/>
                        </a:rPr>
                        <a:t>購入可能です。</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16115841"/>
                  </a:ext>
                </a:extLst>
              </a:tr>
            </a:tbl>
          </a:graphicData>
        </a:graphic>
      </p:graphicFrame>
    </p:spTree>
  </p:cSld>
  <p:clrMapOvr>
    <a:masterClrMapping/>
  </p:clrMapOvr>
</p:sld>
</file>

<file path=ppt/theme/theme1.xml><?xml version="1.0" encoding="utf-8"?>
<a:theme xmlns:a="http://schemas.openxmlformats.org/drawingml/2006/main" name="標準デザイン">
  <a:themeElements>
    <a:clrScheme name="ユーザー定義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250</Words>
  <Application>Microsoft Office PowerPoint</Application>
  <PresentationFormat>A4 210 x 297 mm</PresentationFormat>
  <Paragraphs>65</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メイリオ</vt:lpstr>
      <vt:lpstr>Calibri</vt:lpstr>
      <vt:lpstr>Times New Roman</vt:lpstr>
      <vt:lpstr>標準デザイン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2011-11-30T05:51:36Z</dcterms:created>
  <dcterms:modified xsi:type="dcterms:W3CDTF">2021-03-02T02:44:25Z</dcterms:modified>
</cp:coreProperties>
</file>